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Montserrat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  <p:embeddedFont>
      <p:font typeface="Open Sans Light"/>
      <p:regular r:id="rId33"/>
      <p:bold r:id="rId34"/>
      <p:italic r:id="rId35"/>
      <p:boldItalic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9422CC3-5545-43A1-A8A2-09BCDD07EBC1}">
  <a:tblStyle styleId="{19422CC3-5545-43A1-A8A2-09BCDD07EBC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6.xml"/><Relationship Id="rId33" Type="http://schemas.openxmlformats.org/officeDocument/2006/relationships/font" Target="fonts/OpenSansLight-regular.fntdata"/><Relationship Id="rId10" Type="http://schemas.openxmlformats.org/officeDocument/2006/relationships/slide" Target="slides/slide5.xml"/><Relationship Id="rId32" Type="http://schemas.openxmlformats.org/officeDocument/2006/relationships/font" Target="fonts/Lato-boldItalic.fntdata"/><Relationship Id="rId13" Type="http://schemas.openxmlformats.org/officeDocument/2006/relationships/slide" Target="slides/slide8.xml"/><Relationship Id="rId35" Type="http://schemas.openxmlformats.org/officeDocument/2006/relationships/font" Target="fonts/OpenSansLight-italic.fntdata"/><Relationship Id="rId12" Type="http://schemas.openxmlformats.org/officeDocument/2006/relationships/slide" Target="slides/slide7.xml"/><Relationship Id="rId34" Type="http://schemas.openxmlformats.org/officeDocument/2006/relationships/font" Target="fonts/OpenSansLight-bold.fntdata"/><Relationship Id="rId15" Type="http://schemas.openxmlformats.org/officeDocument/2006/relationships/slide" Target="slides/slide10.xml"/><Relationship Id="rId37" Type="http://schemas.openxmlformats.org/officeDocument/2006/relationships/font" Target="fonts/OpenSans-regular.fntdata"/><Relationship Id="rId14" Type="http://schemas.openxmlformats.org/officeDocument/2006/relationships/slide" Target="slides/slide9.xml"/><Relationship Id="rId36" Type="http://schemas.openxmlformats.org/officeDocument/2006/relationships/font" Target="fonts/OpenSansLight-boldItalic.fntdata"/><Relationship Id="rId17" Type="http://schemas.openxmlformats.org/officeDocument/2006/relationships/slide" Target="slides/slide12.xml"/><Relationship Id="rId39" Type="http://schemas.openxmlformats.org/officeDocument/2006/relationships/font" Target="fonts/OpenSans-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045dcd6526_0_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045dcd652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00daaef61e_1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00daaef61e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045dcd6526_0_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045dcd652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045dcd6526_0_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045dcd652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04896e5e46_0_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04896e5e4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d2d45ef40d_0_3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d2d45ef40d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00daaef61e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00daaef6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04896e5e46_0_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04896e5e4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045dcd6526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045dcd652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cc1ffc184d_0_1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cc1ffc184d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00daaef61e_1_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00daaef61e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00daaef61e_1_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00daaef61e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025c69d12f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025c69d1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00daaef61e_1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00daaef61e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04896e5e46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04896e5e4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025c69d12f_0_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025c69d12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025c69d12f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025c69d12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00daaef61e_1_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00daaef61e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11" name="Google Shape;11;p2"/>
            <p:cNvSpPr/>
            <p:nvPr/>
          </p:nvSpPr>
          <p:spPr>
            <a:xfrm>
              <a:off x="2052402" y="0"/>
              <a:ext cx="6065388" cy="5143500"/>
            </a:xfrm>
            <a:custGeom>
              <a:rect b="b" l="l" r="r" t="t"/>
              <a:pathLst>
                <a:path extrusionOk="0" h="6858000" w="8087184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gradFill>
              <a:gsLst>
                <a:gs pos="0">
                  <a:srgbClr val="00D0FF">
                    <a:alpha val="11764"/>
                    <a:alpha val="11730"/>
                  </a:srgbClr>
                </a:gs>
                <a:gs pos="100000">
                  <a:srgbClr val="00D0FF">
                    <a:alpha val="0"/>
                    <a:alpha val="11730"/>
                  </a:srgbClr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052402" y="0"/>
              <a:ext cx="6065388" cy="5143642"/>
            </a:xfrm>
            <a:custGeom>
              <a:rect b="b" l="l" r="r" t="t"/>
              <a:pathLst>
                <a:path extrusionOk="0" h="6858190" w="8087184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377837" y="210583"/>
              <a:ext cx="5576288" cy="4831090"/>
            </a:xfrm>
            <a:custGeom>
              <a:rect b="b" l="l" r="r" t="t"/>
              <a:pathLst>
                <a:path extrusionOk="0" h="6441453" w="7435051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D0FF">
                <a:alpha val="117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85800" y="1771550"/>
            <a:ext cx="7772400" cy="1600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11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80" name="Google Shape;80;p11"/>
            <p:cNvSpPr/>
            <p:nvPr/>
          </p:nvSpPr>
          <p:spPr>
            <a:xfrm>
              <a:off x="2052402" y="0"/>
              <a:ext cx="6065388" cy="5143500"/>
            </a:xfrm>
            <a:custGeom>
              <a:rect b="b" l="l" r="r" t="t"/>
              <a:pathLst>
                <a:path extrusionOk="0" h="6858000" w="8087184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11"/>
            <p:cNvSpPr/>
            <p:nvPr/>
          </p:nvSpPr>
          <p:spPr>
            <a:xfrm>
              <a:off x="2052402" y="0"/>
              <a:ext cx="6065388" cy="5143642"/>
            </a:xfrm>
            <a:custGeom>
              <a:rect b="b" l="l" r="r" t="t"/>
              <a:pathLst>
                <a:path extrusionOk="0" h="6858190" w="8087184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11"/>
            <p:cNvSpPr/>
            <p:nvPr/>
          </p:nvSpPr>
          <p:spPr>
            <a:xfrm>
              <a:off x="2377837" y="210583"/>
              <a:ext cx="5576288" cy="4831090"/>
            </a:xfrm>
            <a:custGeom>
              <a:rect b="b" l="l" r="r" t="t"/>
              <a:pathLst>
                <a:path extrusionOk="0" h="6441453" w="7435051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rk">
  <p:cSld name="BLANK_1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2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86" name="Google Shape;86;p12"/>
            <p:cNvSpPr/>
            <p:nvPr/>
          </p:nvSpPr>
          <p:spPr>
            <a:xfrm>
              <a:off x="2052402" y="0"/>
              <a:ext cx="6065388" cy="5143500"/>
            </a:xfrm>
            <a:custGeom>
              <a:rect b="b" l="l" r="r" t="t"/>
              <a:pathLst>
                <a:path extrusionOk="0" h="6858000" w="8087184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2"/>
            <p:cNvSpPr/>
            <p:nvPr/>
          </p:nvSpPr>
          <p:spPr>
            <a:xfrm>
              <a:off x="2052402" y="0"/>
              <a:ext cx="6065388" cy="5143642"/>
            </a:xfrm>
            <a:custGeom>
              <a:rect b="b" l="l" r="r" t="t"/>
              <a:pathLst>
                <a:path extrusionOk="0" h="6858190" w="8087184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2"/>
            <p:cNvSpPr/>
            <p:nvPr/>
          </p:nvSpPr>
          <p:spPr>
            <a:xfrm>
              <a:off x="2377837" y="210583"/>
              <a:ext cx="5576288" cy="4831090"/>
            </a:xfrm>
            <a:custGeom>
              <a:rect b="b" l="l" r="r" t="t"/>
              <a:pathLst>
                <a:path extrusionOk="0" h="6441453" w="7435051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FFFFFF">
                <a:alpha val="50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893700" y="4649963"/>
            <a:ext cx="64626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185C5"/>
              </a:buClr>
              <a:buSzPts val="1400"/>
              <a:buNone/>
              <a:defRPr sz="1400">
                <a:solidFill>
                  <a:srgbClr val="2185C5"/>
                </a:solidFill>
              </a:defRPr>
            </a:lvl1pPr>
            <a:lvl2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2" name="Google Shape;92;p13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 txBox="1"/>
          <p:nvPr>
            <p:ph idx="12" type="sldNum"/>
          </p:nvPr>
        </p:nvSpPr>
        <p:spPr>
          <a:xfrm>
            <a:off x="8480575" y="47731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rtl="0" algn="r">
              <a:buClr>
                <a:srgbClr val="2185C5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rtl="0" algn="r">
              <a:buClr>
                <a:srgbClr val="2185C5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rtl="0" algn="r">
              <a:buClr>
                <a:srgbClr val="2185C5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rtl="0" algn="r">
              <a:buClr>
                <a:srgbClr val="2185C5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rtl="0" algn="r">
              <a:buClr>
                <a:srgbClr val="2185C5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rtl="0" algn="r">
              <a:buClr>
                <a:srgbClr val="2185C5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rtl="0" algn="r">
              <a:buClr>
                <a:srgbClr val="2185C5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rtl="0" algn="r">
              <a:buClr>
                <a:srgbClr val="2185C5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rtl="0" algn="r">
              <a:buClr>
                <a:srgbClr val="2185C5"/>
              </a:buClr>
              <a:buSzPts val="1300"/>
              <a:buFont typeface="Lato"/>
              <a:buNone/>
              <a:defRPr b="0" i="0" sz="1300" u="none" cap="none" strike="noStrike">
                <a:solidFill>
                  <a:srgbClr val="2185C5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1"/>
            </a:gs>
            <a:gs pos="100000">
              <a:srgbClr val="D1F6FF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17" name="Google Shape;17;p3"/>
            <p:cNvSpPr/>
            <p:nvPr/>
          </p:nvSpPr>
          <p:spPr>
            <a:xfrm>
              <a:off x="2052402" y="0"/>
              <a:ext cx="6065388" cy="5143500"/>
            </a:xfrm>
            <a:custGeom>
              <a:rect b="b" l="l" r="r" t="t"/>
              <a:pathLst>
                <a:path extrusionOk="0" h="6858000" w="8087184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2052402" y="0"/>
              <a:ext cx="6065388" cy="5143642"/>
            </a:xfrm>
            <a:custGeom>
              <a:rect b="b" l="l" r="r" t="t"/>
              <a:pathLst>
                <a:path extrusionOk="0" h="6858190" w="8087184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2377837" y="210583"/>
              <a:ext cx="5576288" cy="4831090"/>
            </a:xfrm>
            <a:custGeom>
              <a:rect b="b" l="l" r="r" t="t"/>
              <a:pathLst>
                <a:path extrusionOk="0" h="6441453" w="7435051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1668151"/>
            <a:ext cx="7772400" cy="1311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685800" y="3076652"/>
            <a:ext cx="7772400" cy="39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600"/>
              </a:spcBef>
              <a:spcAft>
                <a:spcPts val="60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dk1"/>
            </a:gs>
            <a:gs pos="100000">
              <a:schemeClr val="accen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24" name="Google Shape;24;p4"/>
            <p:cNvSpPr/>
            <p:nvPr/>
          </p:nvSpPr>
          <p:spPr>
            <a:xfrm>
              <a:off x="2052402" y="0"/>
              <a:ext cx="6065388" cy="5143500"/>
            </a:xfrm>
            <a:custGeom>
              <a:rect b="b" l="l" r="r" t="t"/>
              <a:pathLst>
                <a:path extrusionOk="0" h="6858000" w="8087184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2052402" y="0"/>
              <a:ext cx="6065388" cy="5143642"/>
            </a:xfrm>
            <a:custGeom>
              <a:rect b="b" l="l" r="r" t="t"/>
              <a:pathLst>
                <a:path extrusionOk="0" h="6858190" w="8087184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2377837" y="210583"/>
              <a:ext cx="5576288" cy="4831090"/>
            </a:xfrm>
            <a:custGeom>
              <a:rect b="b" l="l" r="r" t="t"/>
              <a:pathLst>
                <a:path extrusionOk="0" h="6441453" w="7435051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10450" y="1593500"/>
            <a:ext cx="5783700" cy="273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1pPr>
            <a:lvl2pPr indent="-431800" lvl="1" marL="914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2pPr>
            <a:lvl3pPr indent="-431800" lvl="2" marL="1371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3pPr>
            <a:lvl4pPr indent="-431800" lvl="3" marL="1828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indent="-431800" lvl="4" marL="2286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indent="-431800" lvl="5" marL="2743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indent="-431800" lvl="6" marL="3200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indent="-431800" lvl="7" marL="3657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indent="-431800" lvl="8" marL="41148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/>
        </p:nvSpPr>
        <p:spPr>
          <a:xfrm>
            <a:off x="810450" y="6702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b="1" sz="9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TITLE_1_1_1">
    <p:bg>
      <p:bgPr>
        <a:gradFill>
          <a:gsLst>
            <a:gs pos="0">
              <a:schemeClr val="dk1"/>
            </a:gs>
            <a:gs pos="100000">
              <a:schemeClr val="accen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3078602" y="0"/>
            <a:ext cx="6065389" cy="5143642"/>
            <a:chOff x="2052402" y="0"/>
            <a:chExt cx="6065389" cy="5143642"/>
          </a:xfrm>
        </p:grpSpPr>
        <p:sp>
          <p:nvSpPr>
            <p:cNvPr id="32" name="Google Shape;32;p5"/>
            <p:cNvSpPr/>
            <p:nvPr/>
          </p:nvSpPr>
          <p:spPr>
            <a:xfrm>
              <a:off x="2052402" y="0"/>
              <a:ext cx="6065388" cy="5143500"/>
            </a:xfrm>
            <a:custGeom>
              <a:rect b="b" l="l" r="r" t="t"/>
              <a:pathLst>
                <a:path extrusionOk="0" h="6858000" w="8087184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2052402" y="0"/>
              <a:ext cx="6065388" cy="5143642"/>
            </a:xfrm>
            <a:custGeom>
              <a:rect b="b" l="l" r="r" t="t"/>
              <a:pathLst>
                <a:path extrusionOk="0" h="6858190" w="8087184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2377837" y="210583"/>
              <a:ext cx="5576288" cy="4831090"/>
            </a:xfrm>
            <a:custGeom>
              <a:rect b="b" l="l" r="r" t="t"/>
              <a:pathLst>
                <a:path extrusionOk="0" h="6441453" w="7435051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10450" y="1060100"/>
            <a:ext cx="5783700" cy="273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1pPr>
            <a:lvl2pPr indent="-431800" lvl="1" marL="914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2pPr>
            <a:lvl3pPr indent="-431800" lvl="2" marL="1371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3pPr>
            <a:lvl4pPr indent="-431800" lvl="3" marL="1828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4pPr>
            <a:lvl5pPr indent="-431800" lvl="4" marL="2286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5pPr>
            <a:lvl6pPr indent="-431800" lvl="5" marL="2743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6pPr>
            <a:lvl7pPr indent="-431800" lvl="6" marL="3200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●"/>
              <a:defRPr sz="3200">
                <a:solidFill>
                  <a:schemeClr val="lt1"/>
                </a:solidFill>
              </a:defRPr>
            </a:lvl7pPr>
            <a:lvl8pPr indent="-431800" lvl="7" marL="3657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○"/>
              <a:defRPr sz="3200">
                <a:solidFill>
                  <a:schemeClr val="lt1"/>
                </a:solidFill>
              </a:defRPr>
            </a:lvl8pPr>
            <a:lvl9pPr indent="-431800" lvl="8" marL="41148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3200"/>
              <a:buChar char="■"/>
              <a:defRPr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6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39" name="Google Shape;39;p6"/>
            <p:cNvSpPr/>
            <p:nvPr/>
          </p:nvSpPr>
          <p:spPr>
            <a:xfrm>
              <a:off x="5005049" y="0"/>
              <a:ext cx="4138960" cy="5143500"/>
            </a:xfrm>
            <a:custGeom>
              <a:rect b="b" l="l" r="r" t="t"/>
              <a:pathLst>
                <a:path extrusionOk="0" h="6858000" w="5518613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6"/>
            <p:cNvSpPr/>
            <p:nvPr/>
          </p:nvSpPr>
          <p:spPr>
            <a:xfrm>
              <a:off x="5005048" y="0"/>
              <a:ext cx="4138960" cy="5143642"/>
            </a:xfrm>
            <a:custGeom>
              <a:rect b="b" l="l" r="r" t="t"/>
              <a:pathLst>
                <a:path extrusionOk="0" h="6858190" w="5518613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5330737" y="210583"/>
              <a:ext cx="3668526" cy="4753341"/>
            </a:xfrm>
            <a:custGeom>
              <a:rect b="b" l="l" r="r" t="t"/>
              <a:pathLst>
                <a:path extrusionOk="0" h="6337788" w="4891368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" name="Google Shape;42;p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indent="-361950" lvl="1" marL="914400" rtl="0">
              <a:spcBef>
                <a:spcPts val="600"/>
              </a:spcBef>
              <a:spcAft>
                <a:spcPts val="0"/>
              </a:spcAft>
              <a:buSzPts val="2100"/>
              <a:buChar char="○"/>
              <a:defRPr/>
            </a:lvl2pPr>
            <a:lvl3pPr indent="-361950" lvl="2" marL="1371600" rtl="0">
              <a:spcBef>
                <a:spcPts val="600"/>
              </a:spcBef>
              <a:spcAft>
                <a:spcPts val="0"/>
              </a:spcAft>
              <a:buSzPts val="2100"/>
              <a:buChar char="■"/>
              <a:defRPr/>
            </a:lvl3pPr>
            <a:lvl4pPr indent="-361950" lvl="3" marL="1828800" rtl="0">
              <a:spcBef>
                <a:spcPts val="600"/>
              </a:spcBef>
              <a:spcAft>
                <a:spcPts val="0"/>
              </a:spcAft>
              <a:buSzPts val="2100"/>
              <a:buChar char="●"/>
              <a:defRPr/>
            </a:lvl4pPr>
            <a:lvl5pPr indent="-361950" lvl="4" marL="2286000" rtl="0">
              <a:spcBef>
                <a:spcPts val="60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 rtl="0">
              <a:spcBef>
                <a:spcPts val="60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 rtl="0">
              <a:spcBef>
                <a:spcPts val="60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 rtl="0">
              <a:spcBef>
                <a:spcPts val="60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 rtl="0">
              <a:spcBef>
                <a:spcPts val="600"/>
              </a:spcBef>
              <a:spcAft>
                <a:spcPts val="60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7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47" name="Google Shape;47;p7"/>
            <p:cNvSpPr/>
            <p:nvPr/>
          </p:nvSpPr>
          <p:spPr>
            <a:xfrm>
              <a:off x="5005049" y="0"/>
              <a:ext cx="4138960" cy="5143500"/>
            </a:xfrm>
            <a:custGeom>
              <a:rect b="b" l="l" r="r" t="t"/>
              <a:pathLst>
                <a:path extrusionOk="0" h="6858000" w="5518613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5005048" y="0"/>
              <a:ext cx="4138960" cy="5143642"/>
            </a:xfrm>
            <a:custGeom>
              <a:rect b="b" l="l" r="r" t="t"/>
              <a:pathLst>
                <a:path extrusionOk="0" h="6858190" w="5518613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7"/>
            <p:cNvSpPr/>
            <p:nvPr/>
          </p:nvSpPr>
          <p:spPr>
            <a:xfrm>
              <a:off x="5330737" y="210583"/>
              <a:ext cx="3668526" cy="4753341"/>
            </a:xfrm>
            <a:custGeom>
              <a:rect b="b" l="l" r="r" t="t"/>
              <a:pathLst>
                <a:path extrusionOk="0" h="6337788" w="4891368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" name="Google Shape;50;p7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855300" y="1430150"/>
            <a:ext cx="3473100" cy="331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2" name="Google Shape;52;p7"/>
          <p:cNvSpPr txBox="1"/>
          <p:nvPr>
            <p:ph idx="2" type="body"/>
          </p:nvPr>
        </p:nvSpPr>
        <p:spPr>
          <a:xfrm>
            <a:off x="4815605" y="1430150"/>
            <a:ext cx="3473100" cy="331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8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56" name="Google Shape;56;p8"/>
            <p:cNvSpPr/>
            <p:nvPr/>
          </p:nvSpPr>
          <p:spPr>
            <a:xfrm>
              <a:off x="5005049" y="0"/>
              <a:ext cx="4138960" cy="5143500"/>
            </a:xfrm>
            <a:custGeom>
              <a:rect b="b" l="l" r="r" t="t"/>
              <a:pathLst>
                <a:path extrusionOk="0" h="6858000" w="5518613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8"/>
            <p:cNvSpPr/>
            <p:nvPr/>
          </p:nvSpPr>
          <p:spPr>
            <a:xfrm>
              <a:off x="5005048" y="0"/>
              <a:ext cx="4138960" cy="5143642"/>
            </a:xfrm>
            <a:custGeom>
              <a:rect b="b" l="l" r="r" t="t"/>
              <a:pathLst>
                <a:path extrusionOk="0" h="6858190" w="5518613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8"/>
            <p:cNvSpPr/>
            <p:nvPr/>
          </p:nvSpPr>
          <p:spPr>
            <a:xfrm>
              <a:off x="5330737" y="210583"/>
              <a:ext cx="3668526" cy="4753341"/>
            </a:xfrm>
            <a:custGeom>
              <a:rect b="b" l="l" r="r" t="t"/>
              <a:pathLst>
                <a:path extrusionOk="0" h="6337788" w="4891368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" type="body"/>
          </p:nvPr>
        </p:nvSpPr>
        <p:spPr>
          <a:xfrm>
            <a:off x="855300" y="1430150"/>
            <a:ext cx="2315700" cy="331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1" name="Google Shape;61;p8"/>
          <p:cNvSpPr txBox="1"/>
          <p:nvPr>
            <p:ph idx="2" type="body"/>
          </p:nvPr>
        </p:nvSpPr>
        <p:spPr>
          <a:xfrm>
            <a:off x="3414211" y="1430150"/>
            <a:ext cx="2315700" cy="331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2" name="Google Shape;62;p8"/>
          <p:cNvSpPr txBox="1"/>
          <p:nvPr>
            <p:ph idx="3" type="body"/>
          </p:nvPr>
        </p:nvSpPr>
        <p:spPr>
          <a:xfrm>
            <a:off x="5973122" y="1430150"/>
            <a:ext cx="2315700" cy="331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9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66" name="Google Shape;66;p9"/>
            <p:cNvSpPr/>
            <p:nvPr/>
          </p:nvSpPr>
          <p:spPr>
            <a:xfrm>
              <a:off x="5005049" y="0"/>
              <a:ext cx="4138960" cy="5143500"/>
            </a:xfrm>
            <a:custGeom>
              <a:rect b="b" l="l" r="r" t="t"/>
              <a:pathLst>
                <a:path extrusionOk="0" h="6858000" w="5518613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5005048" y="0"/>
              <a:ext cx="4138960" cy="5143642"/>
            </a:xfrm>
            <a:custGeom>
              <a:rect b="b" l="l" r="r" t="t"/>
              <a:pathLst>
                <a:path extrusionOk="0" h="6858190" w="5518613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9"/>
            <p:cNvSpPr/>
            <p:nvPr/>
          </p:nvSpPr>
          <p:spPr>
            <a:xfrm>
              <a:off x="5330737" y="210583"/>
              <a:ext cx="3668526" cy="4753341"/>
            </a:xfrm>
            <a:custGeom>
              <a:rect b="b" l="l" r="r" t="t"/>
              <a:pathLst>
                <a:path extrusionOk="0" h="6337788" w="4891368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9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0"/>
          <p:cNvGrpSpPr/>
          <p:nvPr/>
        </p:nvGrpSpPr>
        <p:grpSpPr>
          <a:xfrm>
            <a:off x="5005048" y="0"/>
            <a:ext cx="4138960" cy="5143642"/>
            <a:chOff x="5005048" y="0"/>
            <a:chExt cx="4138960" cy="5143642"/>
          </a:xfrm>
        </p:grpSpPr>
        <p:sp>
          <p:nvSpPr>
            <p:cNvPr id="73" name="Google Shape;73;p10"/>
            <p:cNvSpPr/>
            <p:nvPr/>
          </p:nvSpPr>
          <p:spPr>
            <a:xfrm>
              <a:off x="5005049" y="0"/>
              <a:ext cx="4138960" cy="5143500"/>
            </a:xfrm>
            <a:custGeom>
              <a:rect b="b" l="l" r="r" t="t"/>
              <a:pathLst>
                <a:path extrusionOk="0" h="6858000" w="5518613">
                  <a:moveTo>
                    <a:pt x="4347879" y="6858000"/>
                  </a:moveTo>
                  <a:lnTo>
                    <a:pt x="4538614" y="6858000"/>
                  </a:lnTo>
                  <a:cubicBezTo>
                    <a:pt x="4551534" y="5930683"/>
                    <a:pt x="4899626" y="5039346"/>
                    <a:pt x="5518613" y="4348570"/>
                  </a:cubicBezTo>
                  <a:lnTo>
                    <a:pt x="5518613" y="4070500"/>
                  </a:lnTo>
                  <a:cubicBezTo>
                    <a:pt x="4781548" y="4812740"/>
                    <a:pt x="4361771" y="5812222"/>
                    <a:pt x="4347879" y="6858000"/>
                  </a:cubicBezTo>
                  <a:close/>
                  <a:moveTo>
                    <a:pt x="4301085" y="5188627"/>
                  </a:moveTo>
                  <a:cubicBezTo>
                    <a:pt x="4077511" y="5717157"/>
                    <a:pt x="3959147" y="6284191"/>
                    <a:pt x="3952611" y="6858000"/>
                  </a:cubicBezTo>
                  <a:lnTo>
                    <a:pt x="4143347" y="6858000"/>
                  </a:lnTo>
                  <a:cubicBezTo>
                    <a:pt x="4157130" y="5751110"/>
                    <a:pt x="4603757" y="4693586"/>
                    <a:pt x="5387642" y="3911730"/>
                  </a:cubicBezTo>
                  <a:cubicBezTo>
                    <a:pt x="5430449" y="3868935"/>
                    <a:pt x="5474000" y="3827197"/>
                    <a:pt x="5518295" y="3786519"/>
                  </a:cubicBezTo>
                  <a:lnTo>
                    <a:pt x="5518295" y="3532283"/>
                  </a:lnTo>
                  <a:cubicBezTo>
                    <a:pt x="5426952" y="3609615"/>
                    <a:pt x="5338451" y="3691136"/>
                    <a:pt x="5252792" y="3776858"/>
                  </a:cubicBezTo>
                  <a:cubicBezTo>
                    <a:pt x="4847103" y="4181397"/>
                    <a:pt x="4523877" y="4660866"/>
                    <a:pt x="4301085" y="5188627"/>
                  </a:cubicBezTo>
                  <a:close/>
                  <a:moveTo>
                    <a:pt x="4742956" y="6858000"/>
                  </a:moveTo>
                  <a:lnTo>
                    <a:pt x="4933691" y="6858000"/>
                  </a:lnTo>
                  <a:cubicBezTo>
                    <a:pt x="4944296" y="6192253"/>
                    <a:pt x="5147442" y="5543813"/>
                    <a:pt x="5518613" y="4990959"/>
                  </a:cubicBezTo>
                  <a:lnTo>
                    <a:pt x="5518613" y="4666809"/>
                  </a:lnTo>
                  <a:cubicBezTo>
                    <a:pt x="5027419" y="5292807"/>
                    <a:pt x="4754965" y="6062479"/>
                    <a:pt x="4742956" y="6858000"/>
                  </a:cubicBezTo>
                  <a:close/>
                  <a:moveTo>
                    <a:pt x="3936844" y="5034751"/>
                  </a:moveTo>
                  <a:cubicBezTo>
                    <a:pt x="3692690" y="5611967"/>
                    <a:pt x="3563753" y="6231329"/>
                    <a:pt x="3557280" y="6858000"/>
                  </a:cubicBezTo>
                  <a:lnTo>
                    <a:pt x="3748016" y="6858000"/>
                  </a:lnTo>
                  <a:cubicBezTo>
                    <a:pt x="3761742" y="5646276"/>
                    <a:pt x="4250019" y="4488202"/>
                    <a:pt x="5108087" y="3632261"/>
                  </a:cubicBezTo>
                  <a:cubicBezTo>
                    <a:pt x="5237705" y="3502760"/>
                    <a:pt x="5374780" y="3380944"/>
                    <a:pt x="5518613" y="3267434"/>
                  </a:cubicBezTo>
                  <a:lnTo>
                    <a:pt x="5518613" y="3027435"/>
                  </a:lnTo>
                  <a:cubicBezTo>
                    <a:pt x="4821685" y="3543508"/>
                    <a:pt x="4275552" y="4236573"/>
                    <a:pt x="3936844" y="5034751"/>
                  </a:cubicBezTo>
                  <a:close/>
                  <a:moveTo>
                    <a:pt x="1590798" y="2330830"/>
                  </a:moveTo>
                  <a:cubicBezTo>
                    <a:pt x="2180774" y="1457646"/>
                    <a:pt x="2932850" y="705739"/>
                    <a:pt x="3806254" y="115868"/>
                  </a:cubicBezTo>
                  <a:cubicBezTo>
                    <a:pt x="3864619" y="76504"/>
                    <a:pt x="3923511" y="37881"/>
                    <a:pt x="3982938" y="0"/>
                  </a:cubicBezTo>
                  <a:lnTo>
                    <a:pt x="3637961" y="0"/>
                  </a:lnTo>
                  <a:cubicBezTo>
                    <a:pt x="2317309" y="907938"/>
                    <a:pt x="1283739" y="2174291"/>
                    <a:pt x="658991" y="3649867"/>
                  </a:cubicBezTo>
                  <a:cubicBezTo>
                    <a:pt x="229264" y="4666364"/>
                    <a:pt x="7820" y="5745720"/>
                    <a:pt x="0" y="6858000"/>
                  </a:cubicBezTo>
                  <a:lnTo>
                    <a:pt x="190735" y="6858000"/>
                  </a:lnTo>
                  <a:cubicBezTo>
                    <a:pt x="198492" y="5771144"/>
                    <a:pt x="414913" y="4716957"/>
                    <a:pt x="834595" y="3724104"/>
                  </a:cubicBezTo>
                  <a:cubicBezTo>
                    <a:pt x="1041009" y="3236353"/>
                    <a:pt x="1294217" y="2769749"/>
                    <a:pt x="1590670" y="2330830"/>
                  </a:cubicBezTo>
                  <a:close/>
                  <a:moveTo>
                    <a:pt x="5138478" y="6858000"/>
                  </a:moveTo>
                  <a:lnTo>
                    <a:pt x="5329213" y="6858000"/>
                  </a:lnTo>
                  <a:cubicBezTo>
                    <a:pt x="5335393" y="6514973"/>
                    <a:pt x="5399423" y="6175480"/>
                    <a:pt x="5518613" y="5853770"/>
                  </a:cubicBezTo>
                  <a:lnTo>
                    <a:pt x="5518613" y="5388583"/>
                  </a:lnTo>
                  <a:cubicBezTo>
                    <a:pt x="5473428" y="5473625"/>
                    <a:pt x="5431892" y="5560847"/>
                    <a:pt x="5394000" y="5650255"/>
                  </a:cubicBezTo>
                  <a:cubicBezTo>
                    <a:pt x="5232135" y="6032727"/>
                    <a:pt x="5145382" y="6442770"/>
                    <a:pt x="5138478" y="6858000"/>
                  </a:cubicBezTo>
                  <a:close/>
                  <a:moveTo>
                    <a:pt x="1918417" y="2551824"/>
                  </a:moveTo>
                  <a:cubicBezTo>
                    <a:pt x="2643092" y="1478290"/>
                    <a:pt x="3623084" y="601442"/>
                    <a:pt x="4770422" y="0"/>
                  </a:cubicBezTo>
                  <a:lnTo>
                    <a:pt x="4376235" y="0"/>
                  </a:lnTo>
                  <a:cubicBezTo>
                    <a:pt x="4221103" y="90127"/>
                    <a:pt x="4069195" y="185317"/>
                    <a:pt x="3920504" y="285570"/>
                  </a:cubicBezTo>
                  <a:cubicBezTo>
                    <a:pt x="2634426" y="1153193"/>
                    <a:pt x="1627921" y="2375366"/>
                    <a:pt x="1023169" y="3803743"/>
                  </a:cubicBezTo>
                  <a:cubicBezTo>
                    <a:pt x="614105" y="4771490"/>
                    <a:pt x="403024" y="5798792"/>
                    <a:pt x="395331" y="6858000"/>
                  </a:cubicBezTo>
                  <a:lnTo>
                    <a:pt x="586067" y="6858000"/>
                  </a:lnTo>
                  <a:cubicBezTo>
                    <a:pt x="593760" y="5824406"/>
                    <a:pt x="799754" y="4822147"/>
                    <a:pt x="1198836" y="3877980"/>
                  </a:cubicBezTo>
                  <a:cubicBezTo>
                    <a:pt x="1395332" y="3413753"/>
                    <a:pt x="1636313" y="2969629"/>
                    <a:pt x="1918417" y="2551824"/>
                  </a:cubicBezTo>
                  <a:close/>
                  <a:moveTo>
                    <a:pt x="3295909" y="1820898"/>
                  </a:moveTo>
                  <a:cubicBezTo>
                    <a:pt x="2638349" y="2477855"/>
                    <a:pt x="2113960" y="3255643"/>
                    <a:pt x="1751587" y="4111495"/>
                  </a:cubicBezTo>
                  <a:cubicBezTo>
                    <a:pt x="1383722" y="4981807"/>
                    <a:pt x="1193495" y="5905571"/>
                    <a:pt x="1185739" y="6858000"/>
                  </a:cubicBezTo>
                  <a:lnTo>
                    <a:pt x="1376474" y="6858000"/>
                  </a:lnTo>
                  <a:cubicBezTo>
                    <a:pt x="1384167" y="5931185"/>
                    <a:pt x="1569308" y="5032463"/>
                    <a:pt x="1927255" y="4185732"/>
                  </a:cubicBezTo>
                  <a:cubicBezTo>
                    <a:pt x="2618518" y="2553159"/>
                    <a:pt x="3901291" y="1241972"/>
                    <a:pt x="5518613" y="514827"/>
                  </a:cubicBezTo>
                  <a:lnTo>
                    <a:pt x="5518613" y="306544"/>
                  </a:lnTo>
                  <a:cubicBezTo>
                    <a:pt x="4689289" y="667432"/>
                    <a:pt x="3935274" y="1181063"/>
                    <a:pt x="3295909" y="1820643"/>
                  </a:cubicBezTo>
                  <a:close/>
                  <a:moveTo>
                    <a:pt x="3572666" y="4881129"/>
                  </a:moveTo>
                  <a:cubicBezTo>
                    <a:pt x="3307970" y="5506962"/>
                    <a:pt x="3168460" y="6178556"/>
                    <a:pt x="3162013" y="6858000"/>
                  </a:cubicBezTo>
                  <a:lnTo>
                    <a:pt x="3352748" y="6858000"/>
                  </a:lnTo>
                  <a:cubicBezTo>
                    <a:pt x="3372565" y="5227315"/>
                    <a:pt x="4179313" y="3706695"/>
                    <a:pt x="5518613" y="2775615"/>
                  </a:cubicBezTo>
                  <a:lnTo>
                    <a:pt x="5518613" y="2545341"/>
                  </a:lnTo>
                  <a:cubicBezTo>
                    <a:pt x="4654149" y="3115286"/>
                    <a:pt x="3977337" y="3927785"/>
                    <a:pt x="3573111" y="4880875"/>
                  </a:cubicBezTo>
                  <a:close/>
                  <a:moveTo>
                    <a:pt x="5235308" y="0"/>
                  </a:moveTo>
                  <a:cubicBezTo>
                    <a:pt x="3502800" y="791829"/>
                    <a:pt x="2129930" y="2203840"/>
                    <a:pt x="1387410" y="3957619"/>
                  </a:cubicBezTo>
                  <a:cubicBezTo>
                    <a:pt x="998882" y="4876680"/>
                    <a:pt x="798292" y="5852181"/>
                    <a:pt x="790535" y="6858000"/>
                  </a:cubicBezTo>
                  <a:lnTo>
                    <a:pt x="981270" y="6858000"/>
                  </a:lnTo>
                  <a:cubicBezTo>
                    <a:pt x="989027" y="5877796"/>
                    <a:pt x="1184722" y="4927273"/>
                    <a:pt x="1563077" y="4031856"/>
                  </a:cubicBezTo>
                  <a:cubicBezTo>
                    <a:pt x="2315465" y="2254877"/>
                    <a:pt x="3730277" y="840502"/>
                    <a:pt x="5507805" y="88347"/>
                  </a:cubicBezTo>
                  <a:lnTo>
                    <a:pt x="5518295" y="83961"/>
                  </a:lnTo>
                  <a:lnTo>
                    <a:pt x="5518295" y="0"/>
                  </a:lnTo>
                  <a:close/>
                  <a:moveTo>
                    <a:pt x="2115829" y="4265371"/>
                  </a:moveTo>
                  <a:cubicBezTo>
                    <a:pt x="1768499" y="5086996"/>
                    <a:pt x="1588763" y="5958960"/>
                    <a:pt x="1581070" y="6858000"/>
                  </a:cubicBezTo>
                  <a:lnTo>
                    <a:pt x="1771805" y="6858000"/>
                  </a:lnTo>
                  <a:cubicBezTo>
                    <a:pt x="1779499" y="5984575"/>
                    <a:pt x="1954148" y="5137589"/>
                    <a:pt x="2291496" y="4339608"/>
                  </a:cubicBezTo>
                  <a:cubicBezTo>
                    <a:pt x="2920256" y="2855992"/>
                    <a:pt x="4067231" y="1651564"/>
                    <a:pt x="5518613" y="950841"/>
                  </a:cubicBezTo>
                  <a:lnTo>
                    <a:pt x="5518613" y="739889"/>
                  </a:lnTo>
                  <a:cubicBezTo>
                    <a:pt x="3987230" y="1453890"/>
                    <a:pt x="2774896" y="2709940"/>
                    <a:pt x="2115829" y="4265371"/>
                  </a:cubicBezTo>
                  <a:close/>
                  <a:moveTo>
                    <a:pt x="3208425" y="4726999"/>
                  </a:moveTo>
                  <a:cubicBezTo>
                    <a:pt x="2923104" y="5401587"/>
                    <a:pt x="2773059" y="6125618"/>
                    <a:pt x="2766809" y="6858000"/>
                  </a:cubicBezTo>
                  <a:lnTo>
                    <a:pt x="2957544" y="6858000"/>
                  </a:lnTo>
                  <a:cubicBezTo>
                    <a:pt x="2978335" y="5002228"/>
                    <a:pt x="3943723" y="3284988"/>
                    <a:pt x="5518613" y="2302356"/>
                  </a:cubicBezTo>
                  <a:lnTo>
                    <a:pt x="5518613" y="2079201"/>
                  </a:lnTo>
                  <a:cubicBezTo>
                    <a:pt x="4486524" y="2693796"/>
                    <a:pt x="3677291" y="3621298"/>
                    <a:pt x="3208425" y="4726999"/>
                  </a:cubicBezTo>
                  <a:close/>
                  <a:moveTo>
                    <a:pt x="2844247" y="4573123"/>
                  </a:moveTo>
                  <a:cubicBezTo>
                    <a:pt x="2538117" y="5297313"/>
                    <a:pt x="2379234" y="6065676"/>
                    <a:pt x="2371478" y="6858000"/>
                  </a:cubicBezTo>
                  <a:lnTo>
                    <a:pt x="2562213" y="6858000"/>
                  </a:lnTo>
                  <a:cubicBezTo>
                    <a:pt x="2569906" y="6091353"/>
                    <a:pt x="2723703" y="5347905"/>
                    <a:pt x="3019978" y="4647360"/>
                  </a:cubicBezTo>
                  <a:cubicBezTo>
                    <a:pt x="3521924" y="3463366"/>
                    <a:pt x="4400064" y="2477658"/>
                    <a:pt x="5518613" y="1842635"/>
                  </a:cubicBezTo>
                  <a:lnTo>
                    <a:pt x="5518613" y="1624564"/>
                  </a:lnTo>
                  <a:cubicBezTo>
                    <a:pt x="4319580" y="2277199"/>
                    <a:pt x="3376933" y="3316482"/>
                    <a:pt x="2844247" y="4573123"/>
                  </a:cubicBezTo>
                  <a:close/>
                  <a:moveTo>
                    <a:pt x="2480006" y="4419247"/>
                  </a:moveTo>
                  <a:cubicBezTo>
                    <a:pt x="2153276" y="5192123"/>
                    <a:pt x="1984094" y="6012350"/>
                    <a:pt x="1976274" y="6858000"/>
                  </a:cubicBezTo>
                  <a:lnTo>
                    <a:pt x="2167009" y="6858000"/>
                  </a:lnTo>
                  <a:cubicBezTo>
                    <a:pt x="2174702" y="6038091"/>
                    <a:pt x="2338989" y="5242779"/>
                    <a:pt x="2655737" y="4493611"/>
                  </a:cubicBezTo>
                  <a:cubicBezTo>
                    <a:pt x="3221262" y="3159288"/>
                    <a:pt x="4233361" y="2063108"/>
                    <a:pt x="5518613" y="1392892"/>
                  </a:cubicBezTo>
                  <a:lnTo>
                    <a:pt x="5518613" y="1178826"/>
                  </a:lnTo>
                  <a:cubicBezTo>
                    <a:pt x="4153132" y="1864200"/>
                    <a:pt x="3076061" y="3012811"/>
                    <a:pt x="2480006" y="441924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5005048" y="0"/>
              <a:ext cx="4138960" cy="5143642"/>
            </a:xfrm>
            <a:custGeom>
              <a:rect b="b" l="l" r="r" t="t"/>
              <a:pathLst>
                <a:path extrusionOk="0" h="6858190" w="5518613">
                  <a:moveTo>
                    <a:pt x="2240760" y="4214715"/>
                  </a:moveTo>
                  <a:cubicBezTo>
                    <a:pt x="2192225" y="4194261"/>
                    <a:pt x="2136295" y="4217016"/>
                    <a:pt x="2115841" y="4265537"/>
                  </a:cubicBezTo>
                  <a:cubicBezTo>
                    <a:pt x="2115835" y="4265543"/>
                    <a:pt x="2115835" y="4265556"/>
                    <a:pt x="2115829" y="4265562"/>
                  </a:cubicBezTo>
                  <a:cubicBezTo>
                    <a:pt x="1768499" y="5087187"/>
                    <a:pt x="1588763" y="5959151"/>
                    <a:pt x="1581070" y="6858191"/>
                  </a:cubicBezTo>
                  <a:lnTo>
                    <a:pt x="1771805" y="6858191"/>
                  </a:lnTo>
                  <a:cubicBezTo>
                    <a:pt x="1779499" y="5984765"/>
                    <a:pt x="1954148" y="5137780"/>
                    <a:pt x="2291496" y="4339799"/>
                  </a:cubicBezTo>
                  <a:cubicBezTo>
                    <a:pt x="2312070" y="4291329"/>
                    <a:pt x="2289436" y="4235359"/>
                    <a:pt x="2240951" y="4214797"/>
                  </a:cubicBezTo>
                  <a:cubicBezTo>
                    <a:pt x="2240888" y="4214766"/>
                    <a:pt x="2240824" y="4214740"/>
                    <a:pt x="2240760" y="4214715"/>
                  </a:cubicBezTo>
                  <a:close/>
                  <a:moveTo>
                    <a:pt x="2250170" y="2598095"/>
                  </a:moveTo>
                  <a:cubicBezTo>
                    <a:pt x="2206714" y="2568350"/>
                    <a:pt x="2147370" y="2579447"/>
                    <a:pt x="2117609" y="2622883"/>
                  </a:cubicBezTo>
                  <a:cubicBezTo>
                    <a:pt x="1637146" y="3322742"/>
                    <a:pt x="1278195" y="4098599"/>
                    <a:pt x="1055848" y="4917803"/>
                  </a:cubicBezTo>
                  <a:cubicBezTo>
                    <a:pt x="1040138" y="4968059"/>
                    <a:pt x="1068151" y="5021531"/>
                    <a:pt x="1118422" y="5037242"/>
                  </a:cubicBezTo>
                  <a:cubicBezTo>
                    <a:pt x="1168694" y="5052948"/>
                    <a:pt x="1222182" y="5024944"/>
                    <a:pt x="1237899" y="4974688"/>
                  </a:cubicBezTo>
                  <a:cubicBezTo>
                    <a:pt x="1238611" y="4972400"/>
                    <a:pt x="1239240" y="4970093"/>
                    <a:pt x="1239781" y="4967760"/>
                  </a:cubicBezTo>
                  <a:cubicBezTo>
                    <a:pt x="1456596" y="4169149"/>
                    <a:pt x="1806538" y="3412786"/>
                    <a:pt x="2274902" y="2730488"/>
                  </a:cubicBezTo>
                  <a:cubicBezTo>
                    <a:pt x="2304581" y="2687090"/>
                    <a:pt x="2293518" y="2627860"/>
                    <a:pt x="2250170" y="2598095"/>
                  </a:cubicBezTo>
                  <a:close/>
                  <a:moveTo>
                    <a:pt x="5289222" y="4471365"/>
                  </a:moveTo>
                  <a:cubicBezTo>
                    <a:pt x="5247089" y="4439770"/>
                    <a:pt x="5187312" y="4448313"/>
                    <a:pt x="5155707" y="4490433"/>
                  </a:cubicBezTo>
                  <a:cubicBezTo>
                    <a:pt x="4642139" y="5174034"/>
                    <a:pt x="4359361" y="6003210"/>
                    <a:pt x="4348260" y="6858064"/>
                  </a:cubicBezTo>
                  <a:lnTo>
                    <a:pt x="4538996" y="6858064"/>
                  </a:lnTo>
                  <a:cubicBezTo>
                    <a:pt x="4550065" y="6044479"/>
                    <a:pt x="4819460" y="5255459"/>
                    <a:pt x="5308296" y="4604903"/>
                  </a:cubicBezTo>
                  <a:cubicBezTo>
                    <a:pt x="5339900" y="4562782"/>
                    <a:pt x="5331375" y="4503024"/>
                    <a:pt x="5289241" y="4471429"/>
                  </a:cubicBezTo>
                  <a:cubicBezTo>
                    <a:pt x="5289216" y="4471403"/>
                    <a:pt x="5289184" y="4471384"/>
                    <a:pt x="5289158" y="4471365"/>
                  </a:cubicBezTo>
                  <a:close/>
                  <a:moveTo>
                    <a:pt x="2682504" y="5323054"/>
                  </a:moveTo>
                  <a:cubicBezTo>
                    <a:pt x="2631558" y="5309764"/>
                    <a:pt x="2579475" y="5340266"/>
                    <a:pt x="2566155" y="5391189"/>
                  </a:cubicBezTo>
                  <a:cubicBezTo>
                    <a:pt x="2441510" y="5870327"/>
                    <a:pt x="2376125" y="6362940"/>
                    <a:pt x="2371478" y="6858000"/>
                  </a:cubicBezTo>
                  <a:lnTo>
                    <a:pt x="2562213" y="6858000"/>
                  </a:lnTo>
                  <a:cubicBezTo>
                    <a:pt x="2566810" y="6379148"/>
                    <a:pt x="2630122" y="5902679"/>
                    <a:pt x="2750724" y="5439240"/>
                  </a:cubicBezTo>
                  <a:cubicBezTo>
                    <a:pt x="2764018" y="5388310"/>
                    <a:pt x="2733513" y="5336243"/>
                    <a:pt x="2682567" y="5322927"/>
                  </a:cubicBezTo>
                  <a:close/>
                  <a:moveTo>
                    <a:pt x="4160068" y="5925910"/>
                  </a:moveTo>
                  <a:cubicBezTo>
                    <a:pt x="4108531" y="5915060"/>
                    <a:pt x="4057948" y="5948028"/>
                    <a:pt x="4047095" y="5999555"/>
                  </a:cubicBezTo>
                  <a:cubicBezTo>
                    <a:pt x="4047089" y="5999562"/>
                    <a:pt x="4047089" y="5999568"/>
                    <a:pt x="4047089" y="5999574"/>
                  </a:cubicBezTo>
                  <a:cubicBezTo>
                    <a:pt x="3988006" y="6282004"/>
                    <a:pt x="3956363" y="6569507"/>
                    <a:pt x="3952611" y="6858000"/>
                  </a:cubicBezTo>
                  <a:lnTo>
                    <a:pt x="4143347" y="6858000"/>
                  </a:lnTo>
                  <a:cubicBezTo>
                    <a:pt x="4147123" y="6582600"/>
                    <a:pt x="4177425" y="6308242"/>
                    <a:pt x="4233819" y="6038663"/>
                  </a:cubicBezTo>
                  <a:cubicBezTo>
                    <a:pt x="4244634" y="5987155"/>
                    <a:pt x="4211649" y="5936626"/>
                    <a:pt x="4160132" y="5925783"/>
                  </a:cubicBezTo>
                  <a:close/>
                  <a:moveTo>
                    <a:pt x="2089189" y="6428024"/>
                  </a:moveTo>
                  <a:cubicBezTo>
                    <a:pt x="2036629" y="6424783"/>
                    <a:pt x="1991399" y="6464762"/>
                    <a:pt x="1988163" y="6517325"/>
                  </a:cubicBezTo>
                  <a:cubicBezTo>
                    <a:pt x="1981233" y="6630015"/>
                    <a:pt x="1977228" y="6744293"/>
                    <a:pt x="1976147" y="6857937"/>
                  </a:cubicBezTo>
                  <a:lnTo>
                    <a:pt x="2166882" y="6857937"/>
                  </a:lnTo>
                  <a:cubicBezTo>
                    <a:pt x="2167900" y="6748170"/>
                    <a:pt x="2171778" y="6637832"/>
                    <a:pt x="2178454" y="6529020"/>
                  </a:cubicBezTo>
                  <a:cubicBezTo>
                    <a:pt x="2181645" y="6476520"/>
                    <a:pt x="2141737" y="6431393"/>
                    <a:pt x="2089253" y="6428088"/>
                  </a:cubicBezTo>
                  <a:close/>
                  <a:moveTo>
                    <a:pt x="3184583" y="972450"/>
                  </a:moveTo>
                  <a:cubicBezTo>
                    <a:pt x="3218833" y="1012264"/>
                    <a:pt x="3278838" y="1016897"/>
                    <a:pt x="3318797" y="982811"/>
                  </a:cubicBezTo>
                  <a:cubicBezTo>
                    <a:pt x="3763936" y="601738"/>
                    <a:pt x="4250629" y="272053"/>
                    <a:pt x="4769659" y="0"/>
                  </a:cubicBezTo>
                  <a:lnTo>
                    <a:pt x="4375472" y="0"/>
                  </a:lnTo>
                  <a:cubicBezTo>
                    <a:pt x="3957475" y="243105"/>
                    <a:pt x="3562373" y="523572"/>
                    <a:pt x="3195010" y="837960"/>
                  </a:cubicBezTo>
                  <a:cubicBezTo>
                    <a:pt x="3154981" y="872186"/>
                    <a:pt x="3150289" y="932364"/>
                    <a:pt x="3184526" y="972381"/>
                  </a:cubicBezTo>
                  <a:cubicBezTo>
                    <a:pt x="3184545" y="972406"/>
                    <a:pt x="3184564" y="972425"/>
                    <a:pt x="3184583" y="972450"/>
                  </a:cubicBezTo>
                  <a:close/>
                  <a:moveTo>
                    <a:pt x="3860550" y="1312617"/>
                  </a:moveTo>
                  <a:cubicBezTo>
                    <a:pt x="2823496" y="2150361"/>
                    <a:pt x="2039217" y="3259260"/>
                    <a:pt x="1594930" y="4515984"/>
                  </a:cubicBezTo>
                  <a:cubicBezTo>
                    <a:pt x="1577376" y="4565636"/>
                    <a:pt x="1603405" y="4620118"/>
                    <a:pt x="1653073" y="4637667"/>
                  </a:cubicBezTo>
                  <a:cubicBezTo>
                    <a:pt x="1702740" y="4655216"/>
                    <a:pt x="1757240" y="4629195"/>
                    <a:pt x="1774794" y="4579543"/>
                  </a:cubicBezTo>
                  <a:cubicBezTo>
                    <a:pt x="2207331" y="3355996"/>
                    <a:pt x="2970909" y="2276380"/>
                    <a:pt x="3980586" y="1460773"/>
                  </a:cubicBezTo>
                  <a:cubicBezTo>
                    <a:pt x="4021531" y="1427634"/>
                    <a:pt x="4027850" y="1367596"/>
                    <a:pt x="3994700" y="1326664"/>
                  </a:cubicBezTo>
                  <a:cubicBezTo>
                    <a:pt x="3961551" y="1285732"/>
                    <a:pt x="3901494" y="1279414"/>
                    <a:pt x="3860550" y="1312554"/>
                  </a:cubicBezTo>
                  <a:close/>
                  <a:moveTo>
                    <a:pt x="1208945" y="3617516"/>
                  </a:moveTo>
                  <a:cubicBezTo>
                    <a:pt x="1160835" y="3596077"/>
                    <a:pt x="1104454" y="3617687"/>
                    <a:pt x="1083015" y="3665782"/>
                  </a:cubicBezTo>
                  <a:cubicBezTo>
                    <a:pt x="1083009" y="3665795"/>
                    <a:pt x="1083002" y="3665808"/>
                    <a:pt x="1082996" y="3665820"/>
                  </a:cubicBezTo>
                  <a:cubicBezTo>
                    <a:pt x="859435" y="4168317"/>
                    <a:pt x="688555" y="4692614"/>
                    <a:pt x="573097" y="5230321"/>
                  </a:cubicBezTo>
                  <a:cubicBezTo>
                    <a:pt x="458636" y="5765430"/>
                    <a:pt x="398987" y="6310803"/>
                    <a:pt x="395077" y="6858000"/>
                  </a:cubicBezTo>
                  <a:lnTo>
                    <a:pt x="585812" y="6858000"/>
                  </a:lnTo>
                  <a:cubicBezTo>
                    <a:pt x="589655" y="6324252"/>
                    <a:pt x="647789" y="5792284"/>
                    <a:pt x="759318" y="5270300"/>
                  </a:cubicBezTo>
                  <a:cubicBezTo>
                    <a:pt x="872119" y="4745584"/>
                    <a:pt x="1038993" y="4233954"/>
                    <a:pt x="1257265" y="3743616"/>
                  </a:cubicBezTo>
                  <a:cubicBezTo>
                    <a:pt x="1278792" y="3695566"/>
                    <a:pt x="1257284" y="3639157"/>
                    <a:pt x="1209212" y="3617637"/>
                  </a:cubicBezTo>
                  <a:cubicBezTo>
                    <a:pt x="1209123" y="3617598"/>
                    <a:pt x="1209034" y="3617554"/>
                    <a:pt x="1208945" y="3617516"/>
                  </a:cubicBezTo>
                  <a:close/>
                  <a:moveTo>
                    <a:pt x="943632" y="5974532"/>
                  </a:moveTo>
                  <a:cubicBezTo>
                    <a:pt x="891294" y="5968659"/>
                    <a:pt x="844106" y="6006305"/>
                    <a:pt x="838219" y="6058620"/>
                  </a:cubicBezTo>
                  <a:cubicBezTo>
                    <a:pt x="808496" y="6324074"/>
                    <a:pt x="792557" y="6590926"/>
                    <a:pt x="790471" y="6858000"/>
                  </a:cubicBezTo>
                  <a:lnTo>
                    <a:pt x="981207" y="6858000"/>
                  </a:lnTo>
                  <a:cubicBezTo>
                    <a:pt x="983267" y="6597917"/>
                    <a:pt x="998799" y="6338127"/>
                    <a:pt x="1027746" y="6079658"/>
                  </a:cubicBezTo>
                  <a:cubicBezTo>
                    <a:pt x="1033475" y="6027432"/>
                    <a:pt x="995855" y="5980418"/>
                    <a:pt x="943632" y="5974532"/>
                  </a:cubicBezTo>
                  <a:close/>
                  <a:moveTo>
                    <a:pt x="2331805" y="1389587"/>
                  </a:moveTo>
                  <a:cubicBezTo>
                    <a:pt x="2707325" y="978292"/>
                    <a:pt x="3123535" y="606057"/>
                    <a:pt x="3574065" y="278578"/>
                  </a:cubicBezTo>
                  <a:cubicBezTo>
                    <a:pt x="3707535" y="181588"/>
                    <a:pt x="3843911" y="88728"/>
                    <a:pt x="3983193" y="0"/>
                  </a:cubicBezTo>
                  <a:lnTo>
                    <a:pt x="3637771" y="0"/>
                  </a:lnTo>
                  <a:cubicBezTo>
                    <a:pt x="3578433" y="40678"/>
                    <a:pt x="3519814" y="82118"/>
                    <a:pt x="3461913" y="124321"/>
                  </a:cubicBezTo>
                  <a:cubicBezTo>
                    <a:pt x="3000969" y="459401"/>
                    <a:pt x="2575133" y="840261"/>
                    <a:pt x="2190915" y="1261071"/>
                  </a:cubicBezTo>
                  <a:cubicBezTo>
                    <a:pt x="2155794" y="1300312"/>
                    <a:pt x="2159145" y="1360585"/>
                    <a:pt x="2198398" y="1395695"/>
                  </a:cubicBezTo>
                  <a:cubicBezTo>
                    <a:pt x="2237111" y="1430316"/>
                    <a:pt x="2296417" y="1427602"/>
                    <a:pt x="2331805" y="1389587"/>
                  </a:cubicBezTo>
                  <a:close/>
                  <a:moveTo>
                    <a:pt x="558283" y="4174100"/>
                  </a:moveTo>
                  <a:cubicBezTo>
                    <a:pt x="508369" y="4157308"/>
                    <a:pt x="454289" y="4184143"/>
                    <a:pt x="437484" y="4234036"/>
                  </a:cubicBezTo>
                  <a:cubicBezTo>
                    <a:pt x="152999" y="5079865"/>
                    <a:pt x="5315" y="5965653"/>
                    <a:pt x="0" y="6858000"/>
                  </a:cubicBezTo>
                  <a:lnTo>
                    <a:pt x="190735" y="6858000"/>
                  </a:lnTo>
                  <a:cubicBezTo>
                    <a:pt x="196021" y="5986354"/>
                    <a:pt x="340335" y="5121127"/>
                    <a:pt x="618237" y="4294926"/>
                  </a:cubicBezTo>
                  <a:cubicBezTo>
                    <a:pt x="635068" y="4245032"/>
                    <a:pt x="608253" y="4190944"/>
                    <a:pt x="558344" y="4174119"/>
                  </a:cubicBezTo>
                  <a:cubicBezTo>
                    <a:pt x="558323" y="4174113"/>
                    <a:pt x="558303" y="4174107"/>
                    <a:pt x="558283" y="4174100"/>
                  </a:cubicBezTo>
                  <a:close/>
                  <a:moveTo>
                    <a:pt x="3037844" y="3379615"/>
                  </a:moveTo>
                  <a:cubicBezTo>
                    <a:pt x="3010054" y="3424341"/>
                    <a:pt x="3023793" y="3483121"/>
                    <a:pt x="3068533" y="3510909"/>
                  </a:cubicBezTo>
                  <a:cubicBezTo>
                    <a:pt x="3111436" y="3537552"/>
                    <a:pt x="3167678" y="3526131"/>
                    <a:pt x="3196790" y="3484868"/>
                  </a:cubicBezTo>
                  <a:cubicBezTo>
                    <a:pt x="3756262" y="2640934"/>
                    <a:pt x="4511937" y="1945073"/>
                    <a:pt x="5399149" y="1456833"/>
                  </a:cubicBezTo>
                  <a:cubicBezTo>
                    <a:pt x="5438612" y="1435178"/>
                    <a:pt x="5478324" y="1413994"/>
                    <a:pt x="5518295" y="1393274"/>
                  </a:cubicBezTo>
                  <a:lnTo>
                    <a:pt x="5518295" y="1179080"/>
                  </a:lnTo>
                  <a:cubicBezTo>
                    <a:pt x="5447342" y="1214673"/>
                    <a:pt x="5377024" y="1251582"/>
                    <a:pt x="5307342" y="1289800"/>
                  </a:cubicBezTo>
                  <a:cubicBezTo>
                    <a:pt x="4393090" y="1792906"/>
                    <a:pt x="3614361" y="2509939"/>
                    <a:pt x="3037780" y="3379551"/>
                  </a:cubicBezTo>
                  <a:close/>
                  <a:moveTo>
                    <a:pt x="4015808" y="3381140"/>
                  </a:moveTo>
                  <a:cubicBezTo>
                    <a:pt x="3403115" y="4138641"/>
                    <a:pt x="2998006" y="5042404"/>
                    <a:pt x="2840242" y="6003706"/>
                  </a:cubicBezTo>
                  <a:cubicBezTo>
                    <a:pt x="2831761" y="6055671"/>
                    <a:pt x="2867028" y="6104675"/>
                    <a:pt x="2919009" y="6113154"/>
                  </a:cubicBezTo>
                  <a:cubicBezTo>
                    <a:pt x="2919009" y="6113154"/>
                    <a:pt x="2919016" y="6113154"/>
                    <a:pt x="2919016" y="6113154"/>
                  </a:cubicBezTo>
                  <a:cubicBezTo>
                    <a:pt x="2924121" y="6114012"/>
                    <a:pt x="2929290" y="6114438"/>
                    <a:pt x="2934465" y="6114425"/>
                  </a:cubicBezTo>
                  <a:cubicBezTo>
                    <a:pt x="2981183" y="6114381"/>
                    <a:pt x="3020989" y="6080504"/>
                    <a:pt x="3028498" y="6034405"/>
                  </a:cubicBezTo>
                  <a:cubicBezTo>
                    <a:pt x="3282755" y="4490388"/>
                    <a:pt x="4190147" y="3130744"/>
                    <a:pt x="5518613" y="2303182"/>
                  </a:cubicBezTo>
                  <a:lnTo>
                    <a:pt x="5518613" y="2080027"/>
                  </a:lnTo>
                  <a:cubicBezTo>
                    <a:pt x="4944729" y="2421681"/>
                    <a:pt x="4435910" y="2862252"/>
                    <a:pt x="4015745" y="3381331"/>
                  </a:cubicBezTo>
                  <a:close/>
                  <a:moveTo>
                    <a:pt x="3489188" y="3682663"/>
                  </a:moveTo>
                  <a:cubicBezTo>
                    <a:pt x="3520805" y="3682689"/>
                    <a:pt x="3550382" y="3667047"/>
                    <a:pt x="3568152" y="3640906"/>
                  </a:cubicBezTo>
                  <a:cubicBezTo>
                    <a:pt x="3901106" y="3151394"/>
                    <a:pt x="4306483" y="2715260"/>
                    <a:pt x="4770422" y="2347419"/>
                  </a:cubicBezTo>
                  <a:cubicBezTo>
                    <a:pt x="4811678" y="2314686"/>
                    <a:pt x="4818582" y="2254712"/>
                    <a:pt x="4785839" y="2213469"/>
                  </a:cubicBezTo>
                  <a:cubicBezTo>
                    <a:pt x="4753096" y="2172225"/>
                    <a:pt x="4693104" y="2165323"/>
                    <a:pt x="4651848" y="2198056"/>
                  </a:cubicBezTo>
                  <a:cubicBezTo>
                    <a:pt x="4172796" y="2577934"/>
                    <a:pt x="3754234" y="3028338"/>
                    <a:pt x="3410477" y="3533872"/>
                  </a:cubicBezTo>
                  <a:cubicBezTo>
                    <a:pt x="3380843" y="3577397"/>
                    <a:pt x="3392116" y="3636704"/>
                    <a:pt x="3435655" y="3666329"/>
                  </a:cubicBezTo>
                  <a:cubicBezTo>
                    <a:pt x="3451441" y="3677071"/>
                    <a:pt x="3470089" y="3682829"/>
                    <a:pt x="3489188" y="3682854"/>
                  </a:cubicBezTo>
                  <a:close/>
                  <a:moveTo>
                    <a:pt x="5235117" y="0"/>
                  </a:moveTo>
                  <a:cubicBezTo>
                    <a:pt x="5039295" y="89448"/>
                    <a:pt x="4847415" y="187160"/>
                    <a:pt x="4659477" y="293133"/>
                  </a:cubicBezTo>
                  <a:cubicBezTo>
                    <a:pt x="4613020" y="317947"/>
                    <a:pt x="4595485" y="375710"/>
                    <a:pt x="4620306" y="422150"/>
                  </a:cubicBezTo>
                  <a:cubicBezTo>
                    <a:pt x="4645127" y="468591"/>
                    <a:pt x="4702908" y="486122"/>
                    <a:pt x="4749364" y="461309"/>
                  </a:cubicBezTo>
                  <a:cubicBezTo>
                    <a:pt x="4750655" y="460619"/>
                    <a:pt x="4751933" y="459899"/>
                    <a:pt x="4753192" y="459149"/>
                  </a:cubicBezTo>
                  <a:cubicBezTo>
                    <a:pt x="5000906" y="319499"/>
                    <a:pt x="5256473" y="194249"/>
                    <a:pt x="5518613" y="84025"/>
                  </a:cubicBezTo>
                  <a:lnTo>
                    <a:pt x="5518613" y="0"/>
                  </a:lnTo>
                  <a:close/>
                  <a:moveTo>
                    <a:pt x="4506698" y="959040"/>
                  </a:moveTo>
                  <a:cubicBezTo>
                    <a:pt x="4534914" y="1003493"/>
                    <a:pt x="4593832" y="1016668"/>
                    <a:pt x="4638305" y="988467"/>
                  </a:cubicBezTo>
                  <a:cubicBezTo>
                    <a:pt x="4920053" y="809892"/>
                    <a:pt x="5214244" y="651732"/>
                    <a:pt x="5518613" y="515208"/>
                  </a:cubicBezTo>
                  <a:lnTo>
                    <a:pt x="5518613" y="306799"/>
                  </a:lnTo>
                  <a:cubicBezTo>
                    <a:pt x="5178233" y="454670"/>
                    <a:pt x="4849857" y="628751"/>
                    <a:pt x="4536453" y="827473"/>
                  </a:cubicBezTo>
                  <a:cubicBezTo>
                    <a:pt x="4491903" y="855559"/>
                    <a:pt x="4478558" y="914434"/>
                    <a:pt x="4506654" y="958970"/>
                  </a:cubicBezTo>
                  <a:cubicBezTo>
                    <a:pt x="4506666" y="958995"/>
                    <a:pt x="4506685" y="959014"/>
                    <a:pt x="4506698" y="959040"/>
                  </a:cubicBezTo>
                  <a:close/>
                  <a:moveTo>
                    <a:pt x="4505109" y="4769266"/>
                  </a:moveTo>
                  <a:cubicBezTo>
                    <a:pt x="4479111" y="4815060"/>
                    <a:pt x="4495178" y="4873248"/>
                    <a:pt x="4540986" y="4899237"/>
                  </a:cubicBezTo>
                  <a:cubicBezTo>
                    <a:pt x="4586794" y="4925227"/>
                    <a:pt x="4645000" y="4909165"/>
                    <a:pt x="4670998" y="4863371"/>
                  </a:cubicBezTo>
                  <a:cubicBezTo>
                    <a:pt x="4671334" y="4862767"/>
                    <a:pt x="4671672" y="4862163"/>
                    <a:pt x="4672002" y="4861553"/>
                  </a:cubicBezTo>
                  <a:cubicBezTo>
                    <a:pt x="4894546" y="4460236"/>
                    <a:pt x="5180426" y="4097461"/>
                    <a:pt x="5518613" y="3787218"/>
                  </a:cubicBezTo>
                  <a:lnTo>
                    <a:pt x="5518613" y="3532982"/>
                  </a:lnTo>
                  <a:cubicBezTo>
                    <a:pt x="5109015" y="3880656"/>
                    <a:pt x="4765659" y="4299483"/>
                    <a:pt x="4505109" y="4769266"/>
                  </a:cubicBezTo>
                  <a:close/>
                  <a:moveTo>
                    <a:pt x="5138541" y="6858000"/>
                  </a:moveTo>
                  <a:lnTo>
                    <a:pt x="5329276" y="6858000"/>
                  </a:lnTo>
                  <a:cubicBezTo>
                    <a:pt x="5336270" y="6515418"/>
                    <a:pt x="5400255" y="6176332"/>
                    <a:pt x="5518613" y="5854724"/>
                  </a:cubicBezTo>
                  <a:lnTo>
                    <a:pt x="5518613" y="5389791"/>
                  </a:lnTo>
                  <a:cubicBezTo>
                    <a:pt x="5516706" y="5392651"/>
                    <a:pt x="5514862" y="5395638"/>
                    <a:pt x="5513146" y="5398816"/>
                  </a:cubicBezTo>
                  <a:cubicBezTo>
                    <a:pt x="5276239" y="5849385"/>
                    <a:pt x="5147964" y="6349072"/>
                    <a:pt x="5138541" y="6858000"/>
                  </a:cubicBezTo>
                  <a:close/>
                  <a:moveTo>
                    <a:pt x="4985952" y="5893686"/>
                  </a:moveTo>
                  <a:cubicBezTo>
                    <a:pt x="5035970" y="5910160"/>
                    <a:pt x="5089878" y="5882988"/>
                    <a:pt x="5106370" y="5832987"/>
                  </a:cubicBezTo>
                  <a:cubicBezTo>
                    <a:pt x="5204847" y="5534978"/>
                    <a:pt x="5343543" y="5251798"/>
                    <a:pt x="5518613" y="4991277"/>
                  </a:cubicBezTo>
                  <a:lnTo>
                    <a:pt x="5518613" y="4667127"/>
                  </a:lnTo>
                  <a:cubicBezTo>
                    <a:pt x="5258469" y="4998866"/>
                    <a:pt x="5057911" y="5373234"/>
                    <a:pt x="4925871" y="5773559"/>
                  </a:cubicBezTo>
                  <a:cubicBezTo>
                    <a:pt x="4909525" y="5823396"/>
                    <a:pt x="4936514" y="5877065"/>
                    <a:pt x="4986271" y="5893686"/>
                  </a:cubicBezTo>
                  <a:close/>
                  <a:moveTo>
                    <a:pt x="4231022" y="3746922"/>
                  </a:moveTo>
                  <a:cubicBezTo>
                    <a:pt x="3547960" y="4641328"/>
                    <a:pt x="3172923" y="5732780"/>
                    <a:pt x="3162013" y="6858000"/>
                  </a:cubicBezTo>
                  <a:lnTo>
                    <a:pt x="3352748" y="6858000"/>
                  </a:lnTo>
                  <a:cubicBezTo>
                    <a:pt x="3371256" y="5227137"/>
                    <a:pt x="4178328" y="3706129"/>
                    <a:pt x="5518613" y="2776187"/>
                  </a:cubicBezTo>
                  <a:lnTo>
                    <a:pt x="5518613" y="2545913"/>
                  </a:lnTo>
                  <a:cubicBezTo>
                    <a:pt x="5487758" y="2566252"/>
                    <a:pt x="5457088" y="2586909"/>
                    <a:pt x="5426615" y="2607883"/>
                  </a:cubicBezTo>
                  <a:cubicBezTo>
                    <a:pt x="4970414" y="2922055"/>
                    <a:pt x="4566875" y="3306503"/>
                    <a:pt x="4231022" y="3746922"/>
                  </a:cubicBezTo>
                  <a:close/>
                  <a:moveTo>
                    <a:pt x="4908260" y="6204806"/>
                  </a:moveTo>
                  <a:cubicBezTo>
                    <a:pt x="4856386" y="6195698"/>
                    <a:pt x="4806947" y="6230357"/>
                    <a:pt x="4797837" y="6282220"/>
                  </a:cubicBezTo>
                  <a:cubicBezTo>
                    <a:pt x="4797830" y="6282240"/>
                    <a:pt x="4797830" y="6282265"/>
                    <a:pt x="4797824" y="6282284"/>
                  </a:cubicBezTo>
                  <a:cubicBezTo>
                    <a:pt x="4764509" y="6472452"/>
                    <a:pt x="4746160" y="6664972"/>
                    <a:pt x="4742956" y="6858000"/>
                  </a:cubicBezTo>
                  <a:lnTo>
                    <a:pt x="4933691" y="6858000"/>
                  </a:lnTo>
                  <a:cubicBezTo>
                    <a:pt x="4936800" y="6676031"/>
                    <a:pt x="4954081" y="6494507"/>
                    <a:pt x="4985380" y="6315208"/>
                  </a:cubicBezTo>
                  <a:cubicBezTo>
                    <a:pt x="4994510" y="6263445"/>
                    <a:pt x="4960013" y="6214067"/>
                    <a:pt x="4908260" y="6204806"/>
                  </a:cubicBezTo>
                  <a:close/>
                  <a:moveTo>
                    <a:pt x="4560803" y="3966517"/>
                  </a:moveTo>
                  <a:cubicBezTo>
                    <a:pt x="4263180" y="4352091"/>
                    <a:pt x="4025727" y="4780535"/>
                    <a:pt x="3856544" y="5237250"/>
                  </a:cubicBezTo>
                  <a:cubicBezTo>
                    <a:pt x="3838253" y="5286641"/>
                    <a:pt x="3863468" y="5341505"/>
                    <a:pt x="3912875" y="5359791"/>
                  </a:cubicBezTo>
                  <a:cubicBezTo>
                    <a:pt x="3962282" y="5378077"/>
                    <a:pt x="4017163" y="5352869"/>
                    <a:pt x="4035454" y="5303478"/>
                  </a:cubicBezTo>
                  <a:cubicBezTo>
                    <a:pt x="4333199" y="4501537"/>
                    <a:pt x="4846398" y="3797203"/>
                    <a:pt x="5518613" y="3267942"/>
                  </a:cubicBezTo>
                  <a:lnTo>
                    <a:pt x="5518613" y="3027944"/>
                  </a:lnTo>
                  <a:cubicBezTo>
                    <a:pt x="5157405" y="3294948"/>
                    <a:pt x="4835056" y="3610823"/>
                    <a:pt x="4560803" y="396651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5330737" y="210583"/>
              <a:ext cx="3668526" cy="4753341"/>
            </a:xfrm>
            <a:custGeom>
              <a:rect b="b" l="l" r="r" t="t"/>
              <a:pathLst>
                <a:path extrusionOk="0" h="6337788" w="4891368">
                  <a:moveTo>
                    <a:pt x="745243" y="3328976"/>
                  </a:moveTo>
                  <a:cubicBezTo>
                    <a:pt x="615034" y="3317536"/>
                    <a:pt x="605370" y="3517682"/>
                    <a:pt x="735833" y="3519144"/>
                  </a:cubicBezTo>
                  <a:cubicBezTo>
                    <a:pt x="854598" y="3519335"/>
                    <a:pt x="863499" y="3340544"/>
                    <a:pt x="745243" y="3328976"/>
                  </a:cubicBezTo>
                  <a:close/>
                  <a:moveTo>
                    <a:pt x="1658484" y="6147620"/>
                  </a:moveTo>
                  <a:cubicBezTo>
                    <a:pt x="1528275" y="6136180"/>
                    <a:pt x="1518611" y="6336390"/>
                    <a:pt x="1649138" y="6337788"/>
                  </a:cubicBezTo>
                  <a:cubicBezTo>
                    <a:pt x="1767903" y="6337916"/>
                    <a:pt x="1776676" y="6159125"/>
                    <a:pt x="1658484" y="6147620"/>
                  </a:cubicBezTo>
                  <a:close/>
                  <a:moveTo>
                    <a:pt x="1259974" y="4171957"/>
                  </a:moveTo>
                  <a:cubicBezTo>
                    <a:pt x="1129765" y="4160580"/>
                    <a:pt x="1119783" y="4360664"/>
                    <a:pt x="1250564" y="4362189"/>
                  </a:cubicBezTo>
                  <a:cubicBezTo>
                    <a:pt x="1369329" y="4362253"/>
                    <a:pt x="1378166" y="4183652"/>
                    <a:pt x="1259974" y="4171957"/>
                  </a:cubicBezTo>
                  <a:close/>
                  <a:moveTo>
                    <a:pt x="1778774" y="3926811"/>
                  </a:moveTo>
                  <a:cubicBezTo>
                    <a:pt x="1648566" y="3915307"/>
                    <a:pt x="1638902" y="4115517"/>
                    <a:pt x="1769365" y="4116979"/>
                  </a:cubicBezTo>
                  <a:cubicBezTo>
                    <a:pt x="1888066" y="4117487"/>
                    <a:pt x="1896967" y="3938442"/>
                    <a:pt x="1778774" y="3926811"/>
                  </a:cubicBezTo>
                  <a:close/>
                  <a:moveTo>
                    <a:pt x="2490854" y="5643345"/>
                  </a:moveTo>
                  <a:cubicBezTo>
                    <a:pt x="2372661" y="5654976"/>
                    <a:pt x="2381499" y="5833513"/>
                    <a:pt x="2500200" y="5833576"/>
                  </a:cubicBezTo>
                  <a:cubicBezTo>
                    <a:pt x="2630790" y="5832115"/>
                    <a:pt x="2621062" y="5632095"/>
                    <a:pt x="2490727" y="5643408"/>
                  </a:cubicBezTo>
                  <a:close/>
                  <a:moveTo>
                    <a:pt x="1817685" y="949650"/>
                  </a:moveTo>
                  <a:cubicBezTo>
                    <a:pt x="1699556" y="961282"/>
                    <a:pt x="1708330" y="1139882"/>
                    <a:pt x="1827031" y="1139882"/>
                  </a:cubicBezTo>
                  <a:cubicBezTo>
                    <a:pt x="1957811" y="1138420"/>
                    <a:pt x="1947957" y="938337"/>
                    <a:pt x="1817685" y="949650"/>
                  </a:cubicBezTo>
                  <a:close/>
                  <a:moveTo>
                    <a:pt x="1761990" y="2491334"/>
                  </a:moveTo>
                  <a:cubicBezTo>
                    <a:pt x="1892707" y="2489745"/>
                    <a:pt x="1882789" y="2289725"/>
                    <a:pt x="1752580" y="2301102"/>
                  </a:cubicBezTo>
                  <a:cubicBezTo>
                    <a:pt x="1634388" y="2312734"/>
                    <a:pt x="1643289" y="2491334"/>
                    <a:pt x="1761990" y="2491334"/>
                  </a:cubicBezTo>
                  <a:close/>
                  <a:moveTo>
                    <a:pt x="722863" y="4567103"/>
                  </a:moveTo>
                  <a:cubicBezTo>
                    <a:pt x="592591" y="4555789"/>
                    <a:pt x="582990" y="4755682"/>
                    <a:pt x="713453" y="4757334"/>
                  </a:cubicBezTo>
                  <a:cubicBezTo>
                    <a:pt x="832154" y="4757334"/>
                    <a:pt x="841119" y="4578734"/>
                    <a:pt x="722863" y="4567103"/>
                  </a:cubicBezTo>
                  <a:close/>
                  <a:moveTo>
                    <a:pt x="4272069" y="190694"/>
                  </a:moveTo>
                  <a:cubicBezTo>
                    <a:pt x="4402786" y="189105"/>
                    <a:pt x="4392868" y="-10851"/>
                    <a:pt x="4262659" y="463"/>
                  </a:cubicBezTo>
                  <a:cubicBezTo>
                    <a:pt x="4144467" y="12157"/>
                    <a:pt x="4153304" y="190758"/>
                    <a:pt x="4272069" y="190694"/>
                  </a:cubicBezTo>
                  <a:close/>
                  <a:moveTo>
                    <a:pt x="84153" y="3888675"/>
                  </a:moveTo>
                  <a:cubicBezTo>
                    <a:pt x="-33721" y="3900434"/>
                    <a:pt x="-25138" y="4079352"/>
                    <a:pt x="93436" y="4079352"/>
                  </a:cubicBezTo>
                  <a:cubicBezTo>
                    <a:pt x="224280" y="4077445"/>
                    <a:pt x="214235" y="3877425"/>
                    <a:pt x="84153" y="3888675"/>
                  </a:cubicBezTo>
                  <a:close/>
                  <a:moveTo>
                    <a:pt x="489339" y="5693238"/>
                  </a:moveTo>
                  <a:cubicBezTo>
                    <a:pt x="371210" y="5704679"/>
                    <a:pt x="379984" y="5883470"/>
                    <a:pt x="498685" y="5883407"/>
                  </a:cubicBezTo>
                  <a:cubicBezTo>
                    <a:pt x="629403" y="5882135"/>
                    <a:pt x="619611" y="5681925"/>
                    <a:pt x="489339" y="5693366"/>
                  </a:cubicBezTo>
                  <a:close/>
                  <a:moveTo>
                    <a:pt x="2214860" y="5039345"/>
                  </a:moveTo>
                  <a:cubicBezTo>
                    <a:pt x="2096731" y="5050976"/>
                    <a:pt x="2105504" y="5229576"/>
                    <a:pt x="2224206" y="5229576"/>
                  </a:cubicBezTo>
                  <a:cubicBezTo>
                    <a:pt x="2354923" y="5228178"/>
                    <a:pt x="2345132" y="5028222"/>
                    <a:pt x="2214860" y="5039472"/>
                  </a:cubicBezTo>
                  <a:close/>
                  <a:moveTo>
                    <a:pt x="4448054" y="5922813"/>
                  </a:moveTo>
                  <a:cubicBezTo>
                    <a:pt x="4329862" y="5934444"/>
                    <a:pt x="4338763" y="6113108"/>
                    <a:pt x="4457464" y="6113044"/>
                  </a:cubicBezTo>
                  <a:cubicBezTo>
                    <a:pt x="4588435" y="6111774"/>
                    <a:pt x="4578326" y="5911754"/>
                    <a:pt x="4448054" y="5923067"/>
                  </a:cubicBezTo>
                  <a:close/>
                  <a:moveTo>
                    <a:pt x="4267491" y="1896804"/>
                  </a:moveTo>
                  <a:cubicBezTo>
                    <a:pt x="4149299" y="1908372"/>
                    <a:pt x="4158136" y="2086973"/>
                    <a:pt x="4276837" y="2087036"/>
                  </a:cubicBezTo>
                  <a:cubicBezTo>
                    <a:pt x="4407554" y="2085765"/>
                    <a:pt x="4397700" y="1885682"/>
                    <a:pt x="4267491" y="1897059"/>
                  </a:cubicBezTo>
                  <a:close/>
                  <a:moveTo>
                    <a:pt x="4153050" y="722301"/>
                  </a:moveTo>
                  <a:cubicBezTo>
                    <a:pt x="4283831" y="720775"/>
                    <a:pt x="4273849" y="520755"/>
                    <a:pt x="4143704" y="532069"/>
                  </a:cubicBezTo>
                  <a:cubicBezTo>
                    <a:pt x="4025384" y="543954"/>
                    <a:pt x="4034222" y="722491"/>
                    <a:pt x="4152923" y="722555"/>
                  </a:cubicBezTo>
                  <a:close/>
                  <a:moveTo>
                    <a:pt x="4144848" y="4439731"/>
                  </a:moveTo>
                  <a:cubicBezTo>
                    <a:pt x="4026719" y="4451362"/>
                    <a:pt x="4035557" y="4629962"/>
                    <a:pt x="4154258" y="4629962"/>
                  </a:cubicBezTo>
                  <a:cubicBezTo>
                    <a:pt x="4284975" y="4628373"/>
                    <a:pt x="4275184" y="4428417"/>
                    <a:pt x="4144848" y="4439731"/>
                  </a:cubicBezTo>
                  <a:close/>
                  <a:moveTo>
                    <a:pt x="4591233" y="5427499"/>
                  </a:moveTo>
                  <a:cubicBezTo>
                    <a:pt x="4461278" y="5416058"/>
                    <a:pt x="4451042" y="5616269"/>
                    <a:pt x="4582078" y="5617476"/>
                  </a:cubicBezTo>
                  <a:cubicBezTo>
                    <a:pt x="4700524" y="5617858"/>
                    <a:pt x="4709235" y="5439067"/>
                    <a:pt x="4591233" y="5427499"/>
                  </a:cubicBezTo>
                  <a:close/>
                  <a:moveTo>
                    <a:pt x="4806955" y="4171957"/>
                  </a:moveTo>
                  <a:cubicBezTo>
                    <a:pt x="4676746" y="4160580"/>
                    <a:pt x="4667082" y="4360600"/>
                    <a:pt x="4797609" y="4362189"/>
                  </a:cubicBezTo>
                  <a:cubicBezTo>
                    <a:pt x="4916373" y="4362189"/>
                    <a:pt x="4925401" y="4183589"/>
                    <a:pt x="4806955" y="4171957"/>
                  </a:cubicBezTo>
                  <a:close/>
                  <a:moveTo>
                    <a:pt x="3486302" y="1201216"/>
                  </a:moveTo>
                  <a:cubicBezTo>
                    <a:pt x="3605003" y="1201216"/>
                    <a:pt x="3613841" y="1022616"/>
                    <a:pt x="3495648" y="1010985"/>
                  </a:cubicBezTo>
                  <a:cubicBezTo>
                    <a:pt x="3365439" y="999608"/>
                    <a:pt x="3355585" y="1199627"/>
                    <a:pt x="3486302" y="1201216"/>
                  </a:cubicBezTo>
                  <a:close/>
                  <a:moveTo>
                    <a:pt x="2813387" y="534738"/>
                  </a:moveTo>
                  <a:cubicBezTo>
                    <a:pt x="2695259" y="546370"/>
                    <a:pt x="2704032" y="724906"/>
                    <a:pt x="2822734" y="724970"/>
                  </a:cubicBezTo>
                  <a:cubicBezTo>
                    <a:pt x="2953451" y="723445"/>
                    <a:pt x="2943660" y="523425"/>
                    <a:pt x="2813387" y="534738"/>
                  </a:cubicBezTo>
                  <a:close/>
                  <a:moveTo>
                    <a:pt x="3045640" y="3211646"/>
                  </a:moveTo>
                  <a:cubicBezTo>
                    <a:pt x="2927447" y="3223278"/>
                    <a:pt x="2936285" y="3401878"/>
                    <a:pt x="3055049" y="3401878"/>
                  </a:cubicBezTo>
                  <a:cubicBezTo>
                    <a:pt x="3185767" y="3400289"/>
                    <a:pt x="3175848" y="3200333"/>
                    <a:pt x="3045640" y="3211646"/>
                  </a:cubicBezTo>
                  <a:close/>
                  <a:moveTo>
                    <a:pt x="3521080" y="4894812"/>
                  </a:moveTo>
                  <a:cubicBezTo>
                    <a:pt x="3390871" y="4883499"/>
                    <a:pt x="3381207" y="5083518"/>
                    <a:pt x="3511734" y="5085044"/>
                  </a:cubicBezTo>
                  <a:cubicBezTo>
                    <a:pt x="3630498" y="5085044"/>
                    <a:pt x="3639272" y="4906507"/>
                    <a:pt x="3521080" y="4894812"/>
                  </a:cubicBezTo>
                  <a:close/>
                  <a:moveTo>
                    <a:pt x="3706220" y="5642900"/>
                  </a:moveTo>
                  <a:cubicBezTo>
                    <a:pt x="3581606" y="5643599"/>
                    <a:pt x="3581606" y="5832877"/>
                    <a:pt x="3706220" y="5833576"/>
                  </a:cubicBezTo>
                  <a:cubicBezTo>
                    <a:pt x="3830834" y="5832941"/>
                    <a:pt x="3830897" y="5643662"/>
                    <a:pt x="3706220" y="5642900"/>
                  </a:cubicBezTo>
                  <a:close/>
                  <a:moveTo>
                    <a:pt x="2673642" y="3056499"/>
                  </a:moveTo>
                  <a:cubicBezTo>
                    <a:pt x="2555513" y="3068131"/>
                    <a:pt x="2564351" y="3246731"/>
                    <a:pt x="2683051" y="3246731"/>
                  </a:cubicBezTo>
                  <a:cubicBezTo>
                    <a:pt x="2813769" y="3245206"/>
                    <a:pt x="2803914" y="3045186"/>
                    <a:pt x="2673642" y="3056499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855300" y="4406300"/>
            <a:ext cx="7433400" cy="30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1pPr>
          </a:lstStyle>
          <a:p/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b="1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b="1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b="1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b="1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b="1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b="1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b="1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b="1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b="1" sz="3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Open Sans Light"/>
              <a:buChar char="●"/>
              <a:defRPr sz="21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61950" lvl="1" marL="9144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Open Sans Light"/>
              <a:buChar char="○"/>
              <a:defRPr sz="21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61950" lvl="2" marL="1371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Char char="■"/>
              <a:defRPr sz="21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61950" lvl="3" marL="18288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Char char="●"/>
              <a:defRPr sz="21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61950" lvl="4" marL="2286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Char char="○"/>
              <a:defRPr sz="21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61950" lvl="5" marL="2743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Char char="■"/>
              <a:defRPr sz="21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61950" lvl="6" marL="32004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Char char="●"/>
              <a:defRPr sz="21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61950" lvl="7" marL="36576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 Light"/>
              <a:buChar char="○"/>
              <a:defRPr sz="21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61950" lvl="8" marL="41148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100"/>
              <a:buFont typeface="Open Sans Light"/>
              <a:buChar char="■"/>
              <a:defRPr sz="21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b="1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hyperlink" Target="https://creativecommons.org/licenses/by/4.0/" TargetMode="External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gimp.org/" TargetMode="External"/><Relationship Id="rId4" Type="http://schemas.openxmlformats.org/officeDocument/2006/relationships/hyperlink" Target="https://inkscape.org/" TargetMode="External"/><Relationship Id="rId5" Type="http://schemas.openxmlformats.org/officeDocument/2006/relationships/hyperlink" Target="https://www.irfanview.com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freepik.com/free-photos-vectors/infographic" TargetMode="External"/><Relationship Id="rId4" Type="http://schemas.openxmlformats.org/officeDocument/2006/relationships/hyperlink" Target="https://infogram.com/" TargetMode="External"/><Relationship Id="rId5" Type="http://schemas.openxmlformats.org/officeDocument/2006/relationships/hyperlink" Target="https://app.genial.ly/" TargetMode="External"/><Relationship Id="rId6" Type="http://schemas.openxmlformats.org/officeDocument/2006/relationships/hyperlink" Target="https://www.slidescarnival.com/project-management-infographic/19336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timeline.knightlab.com/" TargetMode="External"/><Relationship Id="rId4" Type="http://schemas.openxmlformats.org/officeDocument/2006/relationships/hyperlink" Target="https://time.graphics/" TargetMode="External"/><Relationship Id="rId5" Type="http://schemas.openxmlformats.org/officeDocument/2006/relationships/hyperlink" Target="https://time.graphics/line/314977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umap.openstreetmap.fr/en/" TargetMode="External"/><Relationship Id="rId4" Type="http://schemas.openxmlformats.org/officeDocument/2006/relationships/image" Target="../media/image9.png"/><Relationship Id="rId5" Type="http://schemas.openxmlformats.org/officeDocument/2006/relationships/hyperlink" Target="https://d3js.org/" TargetMode="External"/><Relationship Id="rId6" Type="http://schemas.openxmlformats.org/officeDocument/2006/relationships/hyperlink" Target="https://observablehq.com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umap.openstreetmap.fr/en/map/repositories-in-serbia_701341#13/44.7738/20.5158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ordpress.com/create/?aff=58022&amp;cid=8348279&amp;cmp_id=9808156547&amp;adg_id=98727271423&amp;kwd=wordpress%20website&amp;device=c" TargetMode="External"/><Relationship Id="rId4" Type="http://schemas.openxmlformats.org/officeDocument/2006/relationships/hyperlink" Target="https://wordpress.org/download/" TargetMode="External"/><Relationship Id="rId9" Type="http://schemas.openxmlformats.org/officeDocument/2006/relationships/hyperlink" Target="https://biz.ht/" TargetMode="External"/><Relationship Id="rId5" Type="http://schemas.openxmlformats.org/officeDocument/2006/relationships/hyperlink" Target="https://launch.joomla.org/" TargetMode="External"/><Relationship Id="rId6" Type="http://schemas.openxmlformats.org/officeDocument/2006/relationships/hyperlink" Target="https://downloads.joomla.org/" TargetMode="External"/><Relationship Id="rId7" Type="http://schemas.openxmlformats.org/officeDocument/2006/relationships/hyperlink" Target="https://en.wikipedia.org/wiki/Comparison_of_wiki_hosting_services" TargetMode="External"/><Relationship Id="rId8" Type="http://schemas.openxmlformats.org/officeDocument/2006/relationships/hyperlink" Target="https://www.mediawiki.org/wiki/Download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rdm-vinca.joomla.com/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rdm.open.ac.rs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hyperlink" Target="https://repowiki.rcub.bg.ac.rs/index.php/Uputstvo_za_korisnike_repozitorijuma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slidescarnival.com/nicholas-free-presentation-template/11924" TargetMode="External"/><Relationship Id="rId4" Type="http://schemas.openxmlformats.org/officeDocument/2006/relationships/hyperlink" Target="https://www.slidescarnival.com/who-makes-slidescarnival" TargetMode="External"/><Relationship Id="rId9" Type="http://schemas.openxmlformats.org/officeDocument/2006/relationships/image" Target="../media/image1.png"/><Relationship Id="rId5" Type="http://schemas.openxmlformats.org/officeDocument/2006/relationships/hyperlink" Target="https://www.slidescarnival.com/who-makes-slidescarnival" TargetMode="External"/><Relationship Id="rId6" Type="http://schemas.openxmlformats.org/officeDocument/2006/relationships/hyperlink" Target="https://creativecommons.org/licenses/by/4.0/" TargetMode="External"/><Relationship Id="rId7" Type="http://schemas.openxmlformats.org/officeDocument/2006/relationships/hyperlink" Target="mailto:scmilica@gmail.com" TargetMode="External"/><Relationship Id="rId8" Type="http://schemas.openxmlformats.org/officeDocument/2006/relationships/hyperlink" Target="https://creativecommons.org/licenses/by/4.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hyperlink" Target="https://marp.app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presentation/d/15ovGv9SEu4IqNbfo-s8gelZK_DrDDMgddhaYG42ST9I/edit#slide=id.p" TargetMode="External"/><Relationship Id="rId4" Type="http://schemas.openxmlformats.org/officeDocument/2006/relationships/hyperlink" Target="https://www.openoffice.org/product/impress.html" TargetMode="External"/><Relationship Id="rId9" Type="http://schemas.openxmlformats.org/officeDocument/2006/relationships/hyperlink" Target="https://codimd.globenet.org/" TargetMode="External"/><Relationship Id="rId5" Type="http://schemas.openxmlformats.org/officeDocument/2006/relationships/hyperlink" Target="https://www.libreoffice.org/discover/impress/" TargetMode="External"/><Relationship Id="rId6" Type="http://schemas.openxmlformats.org/officeDocument/2006/relationships/hyperlink" Target="https://www.libreoffice.org/discover/impress/" TargetMode="External"/><Relationship Id="rId7" Type="http://schemas.openxmlformats.org/officeDocument/2006/relationships/hyperlink" Target="https://www.canva.com/" TargetMode="External"/><Relationship Id="rId8" Type="http://schemas.openxmlformats.org/officeDocument/2006/relationships/hyperlink" Target="https://prezi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slidescarnival.com/" TargetMode="External"/><Relationship Id="rId4" Type="http://schemas.openxmlformats.org/officeDocument/2006/relationships/hyperlink" Target="https://www.vecteezy.com/" TargetMode="External"/><Relationship Id="rId5" Type="http://schemas.openxmlformats.org/officeDocument/2006/relationships/hyperlink" Target="https://slidesgo.com/" TargetMode="External"/><Relationship Id="rId6" Type="http://schemas.openxmlformats.org/officeDocument/2006/relationships/hyperlink" Target="https://www.canva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canva.com/" TargetMode="External"/><Relationship Id="rId4" Type="http://schemas.openxmlformats.org/officeDocument/2006/relationships/hyperlink" Target="https://geekflare.com/open-source-video-editors/#geekflare-toc-obs-studio" TargetMode="External"/><Relationship Id="rId5" Type="http://schemas.openxmlformats.org/officeDocument/2006/relationships/hyperlink" Target="https://obsproject.com/" TargetMode="External"/><Relationship Id="rId6" Type="http://schemas.openxmlformats.org/officeDocument/2006/relationships/hyperlink" Target="https://avidemux.sourceforge.net/download.htm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hyperlink" Target="https://pixabay.com" TargetMode="External"/><Relationship Id="rId10" Type="http://schemas.openxmlformats.org/officeDocument/2006/relationships/hyperlink" Target="https://pixnio.com/terms" TargetMode="External"/><Relationship Id="rId13" Type="http://schemas.openxmlformats.org/officeDocument/2006/relationships/hyperlink" Target="https://www.flickr.com" TargetMode="External"/><Relationship Id="rId12" Type="http://schemas.openxmlformats.org/officeDocument/2006/relationships/hyperlink" Target="https://pixabay.com/service/license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pexels.com/" TargetMode="External"/><Relationship Id="rId4" Type="http://schemas.openxmlformats.org/officeDocument/2006/relationships/hyperlink" Target="https://www.pexels.com/license/" TargetMode="External"/><Relationship Id="rId9" Type="http://schemas.openxmlformats.org/officeDocument/2006/relationships/hyperlink" Target="https://pixnio.com/" TargetMode="External"/><Relationship Id="rId15" Type="http://schemas.openxmlformats.org/officeDocument/2006/relationships/hyperlink" Target="https://publicdomainvectors.org/en/public-domain/" TargetMode="External"/><Relationship Id="rId14" Type="http://schemas.openxmlformats.org/officeDocument/2006/relationships/hyperlink" Target="https://publicdomainvectors.org/" TargetMode="External"/><Relationship Id="rId16" Type="http://schemas.openxmlformats.org/officeDocument/2006/relationships/hyperlink" Target="https://www.vecteezy.com/" TargetMode="External"/><Relationship Id="rId5" Type="http://schemas.openxmlformats.org/officeDocument/2006/relationships/hyperlink" Target="https://unsplash.com/" TargetMode="External"/><Relationship Id="rId6" Type="http://schemas.openxmlformats.org/officeDocument/2006/relationships/hyperlink" Target="https://unsplash.com/license" TargetMode="External"/><Relationship Id="rId7" Type="http://schemas.openxmlformats.org/officeDocument/2006/relationships/hyperlink" Target="https://commons.wikimedia.org/wiki/Main_Page" TargetMode="External"/><Relationship Id="rId8" Type="http://schemas.openxmlformats.org/officeDocument/2006/relationships/hyperlink" Target="https://wordpress.org/openverse/?referrer=creativecommons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ctrTitle"/>
          </p:nvPr>
        </p:nvSpPr>
        <p:spPr>
          <a:xfrm>
            <a:off x="685800" y="1725825"/>
            <a:ext cx="7772400" cy="1600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Free and open-source tools </a:t>
            </a:r>
            <a:br>
              <a:rPr lang="en" sz="3700"/>
            </a:br>
            <a:r>
              <a:rPr lang="en" sz="3700"/>
              <a:t>for interactive training</a:t>
            </a:r>
            <a:endParaRPr sz="3700"/>
          </a:p>
        </p:txBody>
      </p:sp>
      <p:sp>
        <p:nvSpPr>
          <p:cNvPr id="102" name="Google Shape;102;p14"/>
          <p:cNvSpPr txBox="1"/>
          <p:nvPr/>
        </p:nvSpPr>
        <p:spPr>
          <a:xfrm>
            <a:off x="1253475" y="4387713"/>
            <a:ext cx="7658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 sz="1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EIFL Open Science Bootcamp</a:t>
            </a:r>
            <a:endParaRPr sz="1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3" name="Google Shape;10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4" y="228803"/>
            <a:ext cx="2263152" cy="6399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/>
          <p:nvPr/>
        </p:nvSpPr>
        <p:spPr>
          <a:xfrm>
            <a:off x="1516375" y="3566175"/>
            <a:ext cx="39549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Milica Ševkušić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EIFL 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7385825" y="4618750"/>
            <a:ext cx="165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06" name="Google Shape;106;p1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550" y="4586350"/>
            <a:ext cx="884925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editors</a:t>
            </a:r>
            <a:endParaRPr/>
          </a:p>
        </p:txBody>
      </p:sp>
      <p:sp>
        <p:nvSpPr>
          <p:cNvPr id="170" name="Google Shape;170;p23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GNU Image Manipulation Program (GIMP) </a:t>
            </a:r>
            <a:r>
              <a:rPr lang="en"/>
              <a:t>(FOSS)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https://www.gimp.org/</a:t>
            </a:r>
            <a:r>
              <a:rPr lang="en"/>
              <a:t> 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Inkscape (FOSS) vector images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https://inkscape.org/</a:t>
            </a:r>
            <a:r>
              <a:rPr lang="en"/>
              <a:t> 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Image management:</a:t>
            </a:r>
            <a:endParaRPr/>
          </a:p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Irfan View</a:t>
            </a:r>
            <a:r>
              <a:rPr lang="en"/>
              <a:t> (freeware, non-commercial), app</a:t>
            </a:r>
            <a:endParaRPr/>
          </a:p>
        </p:txBody>
      </p:sp>
      <p:sp>
        <p:nvSpPr>
          <p:cNvPr id="171" name="Google Shape;171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Infographics</a:t>
            </a:r>
            <a:endParaRPr/>
          </a:p>
        </p:txBody>
      </p:sp>
      <p:sp>
        <p:nvSpPr>
          <p:cNvPr id="177" name="Google Shape;177;p24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Mostly</a:t>
            </a:r>
            <a:r>
              <a:rPr lang="en" sz="1800"/>
              <a:t> freemium, editable templates, limited export options, limited number, or must be public</a:t>
            </a:r>
            <a:endParaRPr sz="1800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Freepik: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https://www.freepik.com/free-photos-vectors/infographic</a:t>
            </a:r>
            <a:r>
              <a:rPr lang="en" sz="1800"/>
              <a:t>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Canva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Infogram: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https://infogram.com/</a:t>
            </a:r>
            <a:r>
              <a:rPr lang="en" sz="1800"/>
              <a:t>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Genially (freemium), in Spanish 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https://app.genial.ly/</a:t>
            </a:r>
            <a:r>
              <a:rPr lang="en" sz="1800"/>
              <a:t> (Games!)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Tip: Slides Carnival presentations have elements that can be combined to create infographics, e.g. </a:t>
            </a:r>
            <a:r>
              <a:rPr lang="en" sz="1800" u="sng">
                <a:solidFill>
                  <a:schemeClr val="hlink"/>
                </a:solidFill>
                <a:hlinkClick r:id="rId6"/>
              </a:rPr>
              <a:t>https://www.slidescarnival.com/project-management-infographic/19336</a:t>
            </a:r>
            <a:r>
              <a:rPr lang="en" sz="1800"/>
              <a:t>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8" name="Google Shape;178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Timelines</a:t>
            </a:r>
            <a:endParaRPr/>
          </a:p>
        </p:txBody>
      </p:sp>
      <p:sp>
        <p:nvSpPr>
          <p:cNvPr id="184" name="Google Shape;184;p25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TimelineJS (FOSS)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https://timeline.knightlab.com/</a:t>
            </a:r>
            <a:r>
              <a:rPr lang="en"/>
              <a:t> 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TimeGraphics (freemium)</a:t>
            </a:r>
            <a:r>
              <a:rPr lang="en"/>
              <a:t>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https://time.graphics/</a:t>
            </a:r>
            <a:r>
              <a:rPr lang="en"/>
              <a:t> 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Example: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https://time.graphics/line/314977</a:t>
            </a:r>
            <a:r>
              <a:rPr lang="en"/>
              <a:t> 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Nice but not reusable: </a:t>
            </a:r>
            <a:endParaRPr/>
          </a:p>
          <a:p>
            <a:pPr indent="-361950" lvl="0" marL="1028700" rtl="0" algn="l">
              <a:spcBef>
                <a:spcPts val="60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Limited number of events can be created and exported</a:t>
            </a:r>
            <a:endParaRPr/>
          </a:p>
          <a:p>
            <a:pPr indent="-361950" lvl="0" marL="10287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PNG export (not interactive if exported)</a:t>
            </a:r>
            <a:endParaRPr/>
          </a:p>
          <a:p>
            <a:pPr indent="-361950" lvl="0" marL="10287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PDF export has watermark</a:t>
            </a:r>
            <a:endParaRPr/>
          </a:p>
        </p:txBody>
      </p:sp>
      <p:sp>
        <p:nvSpPr>
          <p:cNvPr id="185" name="Google Shape;185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/>
          <p:nvPr>
            <p:ph type="title"/>
          </p:nvPr>
        </p:nvSpPr>
        <p:spPr>
          <a:xfrm>
            <a:off x="810925" y="255522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91" name="Google Shape;191;p26"/>
          <p:cNvSpPr txBox="1"/>
          <p:nvPr>
            <p:ph idx="1" type="body"/>
          </p:nvPr>
        </p:nvSpPr>
        <p:spPr>
          <a:xfrm>
            <a:off x="810925" y="3149372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3"/>
              </a:rPr>
              <a:t>http://umap.openstreetmap.fr/en/</a:t>
            </a:r>
            <a:r>
              <a:rPr lang="en" sz="1900"/>
              <a:t> </a:t>
            </a:r>
            <a:endParaRPr sz="1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900"/>
              <a:t>Export </a:t>
            </a:r>
            <a:endParaRPr sz="1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900"/>
              <a:t>License data</a:t>
            </a:r>
            <a:endParaRPr sz="1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3" name="Google Shape;19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1263" y="3350313"/>
            <a:ext cx="3533775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Interactive diagrams</a:t>
            </a:r>
            <a:endParaRPr/>
          </a:p>
        </p:txBody>
      </p:sp>
      <p:sp>
        <p:nvSpPr>
          <p:cNvPr id="195" name="Google Shape;195;p26"/>
          <p:cNvSpPr txBox="1"/>
          <p:nvPr>
            <p:ph idx="1" type="body"/>
          </p:nvPr>
        </p:nvSpPr>
        <p:spPr>
          <a:xfrm>
            <a:off x="855300" y="1430148"/>
            <a:ext cx="7433400" cy="99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D3.js (FOSS) 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https://d3js.org/</a:t>
            </a:r>
            <a:r>
              <a:rPr lang="en" sz="1800"/>
              <a:t>, some coding required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800"/>
              <a:t>Observable </a:t>
            </a:r>
            <a:r>
              <a:rPr lang="en" sz="1800" u="sng">
                <a:solidFill>
                  <a:schemeClr val="hlink"/>
                </a:solidFill>
                <a:hlinkClick r:id="rId6"/>
              </a:rPr>
              <a:t>https://observablehq.com/</a:t>
            </a:r>
            <a:r>
              <a:rPr lang="en" sz="1800"/>
              <a:t>  (freemium) limitation: public only, presets that can be forked,  less coding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1" name="Google Shape;201;p27"/>
          <p:cNvSpPr txBox="1"/>
          <p:nvPr/>
        </p:nvSpPr>
        <p:spPr>
          <a:xfrm>
            <a:off x="296750" y="1111150"/>
            <a:ext cx="21045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3"/>
              </a:rPr>
              <a:t>https://umap.openstreetmap.fr/en/map/repositories-in-serbia_701341#13/44.7738/20.5158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Map of repositories in Serbia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Data can be exported</a:t>
            </a:r>
            <a:r>
              <a:rPr lang="en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700"/>
          </a:p>
        </p:txBody>
      </p:sp>
      <p:pic>
        <p:nvPicPr>
          <p:cNvPr id="202" name="Google Shape;20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1075" y="21888"/>
            <a:ext cx="6472925" cy="509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20" y="3862875"/>
            <a:ext cx="2586057" cy="1143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7"/>
          <p:cNvSpPr txBox="1"/>
          <p:nvPr>
            <p:ph type="title"/>
          </p:nvPr>
        </p:nvSpPr>
        <p:spPr>
          <a:xfrm>
            <a:off x="385550" y="532275"/>
            <a:ext cx="19269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Wordpress (FOSS)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https://wordpress.com/create/</a:t>
            </a:r>
            <a:r>
              <a:rPr lang="en" sz="1400"/>
              <a:t>; download: 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https://wordpress.org/download/</a:t>
            </a:r>
            <a:r>
              <a:rPr lang="en" sz="1400"/>
              <a:t>  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Joomla (FOSS) </a:t>
            </a:r>
            <a:r>
              <a:rPr lang="en" sz="1400" u="sng">
                <a:solidFill>
                  <a:schemeClr val="hlink"/>
                </a:solidFill>
                <a:hlinkClick r:id="rId5"/>
              </a:rPr>
              <a:t>https://launch.joomla.org/</a:t>
            </a:r>
            <a:r>
              <a:rPr lang="en" sz="1400"/>
              <a:t>, download: </a:t>
            </a:r>
            <a:r>
              <a:rPr lang="en" sz="1400" u="sng">
                <a:solidFill>
                  <a:schemeClr val="hlink"/>
                </a:solidFill>
                <a:hlinkClick r:id="rId6"/>
              </a:rPr>
              <a:t>https://downloads.joomla.org/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Mediawiki (FOSS)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Hosting: </a:t>
            </a:r>
            <a:r>
              <a:rPr lang="en" sz="1400" u="sng">
                <a:solidFill>
                  <a:schemeClr val="hlink"/>
                </a:solidFill>
                <a:hlinkClick r:id="rId7"/>
              </a:rPr>
              <a:t>https://en.wikipedia.org/wiki/Comparison_of_wiki_hosting_services</a:t>
            </a:r>
            <a:r>
              <a:rPr lang="en" sz="1400"/>
              <a:t> 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Download: </a:t>
            </a:r>
            <a:r>
              <a:rPr lang="en" sz="1400" u="sng">
                <a:solidFill>
                  <a:schemeClr val="hlink"/>
                </a:solidFill>
                <a:hlinkClick r:id="rId8"/>
              </a:rPr>
              <a:t>https://www.mediawiki.org/wiki/Download</a:t>
            </a:r>
            <a:r>
              <a:rPr lang="en" sz="1400"/>
              <a:t> 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400"/>
              <a:t>Even if you don’t have your own server, free hosting is available, e.g. </a:t>
            </a:r>
            <a:r>
              <a:rPr lang="en" sz="1400" u="sng">
                <a:solidFill>
                  <a:schemeClr val="hlink"/>
                </a:solidFill>
                <a:hlinkClick r:id="rId9"/>
              </a:rPr>
              <a:t>https://biz.ht/</a:t>
            </a:r>
            <a:r>
              <a:rPr lang="en" sz="1400"/>
              <a:t> (good for practice and small websites; ad-free)</a:t>
            </a:r>
            <a:endParaRPr sz="1400"/>
          </a:p>
        </p:txBody>
      </p:sp>
      <p:sp>
        <p:nvSpPr>
          <p:cNvPr id="210" name="Google Shape;210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211" name="Google Shape;211;p28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a website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/>
          <p:nvPr>
            <p:ph idx="1" type="body"/>
          </p:nvPr>
        </p:nvSpPr>
        <p:spPr>
          <a:xfrm>
            <a:off x="474300" y="8967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http://rdm-vinca.joomla.com/</a:t>
            </a:r>
            <a:r>
              <a:rPr lang="en" sz="1800"/>
              <a:t> (not active </a:t>
            </a:r>
            <a:r>
              <a:rPr lang="en" sz="1800"/>
              <a:t>anymore)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Proper hosting ensured and the website was migrated and enriched.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218" name="Google Shape;218;p29"/>
          <p:cNvSpPr txBox="1"/>
          <p:nvPr>
            <p:ph type="title"/>
          </p:nvPr>
        </p:nvSpPr>
        <p:spPr>
          <a:xfrm>
            <a:off x="474300" y="3026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pic>
        <p:nvPicPr>
          <p:cNvPr id="219" name="Google Shape;21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4126" y="1544225"/>
            <a:ext cx="5749876" cy="359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9"/>
          <p:cNvSpPr txBox="1"/>
          <p:nvPr/>
        </p:nvSpPr>
        <p:spPr>
          <a:xfrm>
            <a:off x="278225" y="37559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https://rdm.open.ac.rs/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/>
          <p:nvPr>
            <p:ph type="title"/>
          </p:nvPr>
        </p:nvSpPr>
        <p:spPr>
          <a:xfrm>
            <a:off x="361150" y="1748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226" name="Google Shape;226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7" name="Google Shape;22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75" y="674775"/>
            <a:ext cx="5174038" cy="4267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9413" y="-15000"/>
            <a:ext cx="2508021" cy="426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0"/>
          <p:cNvSpPr txBox="1"/>
          <p:nvPr/>
        </p:nvSpPr>
        <p:spPr>
          <a:xfrm>
            <a:off x="5480875" y="4423875"/>
            <a:ext cx="3337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 Light"/>
                <a:ea typeface="Open Sans Light"/>
                <a:cs typeface="Open Sans Light"/>
                <a:sym typeface="Open Sans Light"/>
              </a:rPr>
              <a:t>Repository</a:t>
            </a:r>
            <a:r>
              <a:rPr lang="en" sz="1000">
                <a:latin typeface="Open Sans Light"/>
                <a:ea typeface="Open Sans Light"/>
                <a:cs typeface="Open Sans Light"/>
                <a:sym typeface="Open Sans Light"/>
              </a:rPr>
              <a:t> manual, made on a free platform and then migrated: </a:t>
            </a:r>
            <a:r>
              <a:rPr lang="en" sz="10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5"/>
              </a:rPr>
              <a:t>https://repowiki.rcub.bg.ac.rs/index.php/Uputstvo_za_korisnike_repozitorijuma</a:t>
            </a:r>
            <a:r>
              <a:rPr lang="en" sz="100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10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consideration</a:t>
            </a:r>
            <a:endParaRPr/>
          </a:p>
        </p:txBody>
      </p:sp>
      <p:sp>
        <p:nvSpPr>
          <p:cNvPr id="235" name="Google Shape;235;p31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Available tools are far from perfect.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Too much wasted effort + limited interoperability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Test new tools.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Rethink with reusability in mind.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Choose the medium that allows you to </a:t>
            </a:r>
            <a:r>
              <a:rPr lang="en"/>
              <a:t>convey</a:t>
            </a:r>
            <a:r>
              <a:rPr lang="en"/>
              <a:t> the idea.</a:t>
            </a:r>
            <a:endParaRPr/>
          </a:p>
        </p:txBody>
      </p:sp>
      <p:sp>
        <p:nvSpPr>
          <p:cNvPr id="236" name="Google Shape;236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42" name="Google Shape;242;p32"/>
          <p:cNvSpPr txBox="1"/>
          <p:nvPr/>
        </p:nvSpPr>
        <p:spPr>
          <a:xfrm>
            <a:off x="4831075" y="4792750"/>
            <a:ext cx="3984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en" sz="800" u="sng">
                <a:solidFill>
                  <a:srgbClr val="F1C232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Template Concentric Blue</a:t>
            </a:r>
            <a:r>
              <a:rPr lang="en" sz="800">
                <a:solidFill>
                  <a:srgbClr val="F1C232"/>
                </a:solidFill>
                <a:latin typeface="Open Sans"/>
                <a:ea typeface="Open Sans"/>
                <a:cs typeface="Open Sans"/>
                <a:sym typeface="Open Sans"/>
              </a:rPr>
              <a:t>, d</a:t>
            </a:r>
            <a:r>
              <a:rPr lang="en" sz="800">
                <a:solidFill>
                  <a:srgbClr val="F1C232"/>
                </a:solidFill>
                <a:latin typeface="Open Sans"/>
                <a:ea typeface="Open Sans"/>
                <a:cs typeface="Open Sans"/>
                <a:sym typeface="Open Sans"/>
              </a:rPr>
              <a:t>esigned by</a:t>
            </a:r>
            <a:r>
              <a:rPr lang="en" sz="800">
                <a:solidFill>
                  <a:srgbClr val="F1C23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800" u="sng">
                <a:solidFill>
                  <a:srgbClr val="F1C232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Jimena Catalina</a:t>
            </a:r>
            <a:r>
              <a:rPr lang="en" sz="800">
                <a:solidFill>
                  <a:srgbClr val="F1C232"/>
                </a:solidFill>
                <a:latin typeface="Open Sans"/>
                <a:ea typeface="Open Sans"/>
                <a:cs typeface="Open Sans"/>
                <a:sym typeface="Open Sans"/>
              </a:rPr>
              <a:t>; Slides Carnival. </a:t>
            </a:r>
            <a:r>
              <a:rPr lang="en" sz="800" u="sng">
                <a:solidFill>
                  <a:srgbClr val="F1C232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</a:t>
            </a:r>
            <a:r>
              <a:rPr lang="en" sz="800">
                <a:solidFill>
                  <a:srgbClr val="F1C23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800">
              <a:solidFill>
                <a:srgbClr val="F1C23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3" name="Google Shape;243;p32"/>
          <p:cNvSpPr txBox="1"/>
          <p:nvPr>
            <p:ph idx="1" type="body"/>
          </p:nvPr>
        </p:nvSpPr>
        <p:spPr>
          <a:xfrm>
            <a:off x="1138100" y="1441100"/>
            <a:ext cx="5783700" cy="273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Questions?</a:t>
            </a:r>
            <a:endParaRPr b="1" sz="4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scmilica@gmail.com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Twitter: @lessormore4</a:t>
            </a:r>
            <a:endParaRPr sz="1400">
              <a:solidFill>
                <a:srgbClr val="FFFFFF"/>
              </a:solidFill>
            </a:endParaRPr>
          </a:p>
        </p:txBody>
      </p:sp>
      <p:pic>
        <p:nvPicPr>
          <p:cNvPr id="244" name="Google Shape;244;p32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38100" y="4178000"/>
            <a:ext cx="884925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Models</a:t>
            </a:r>
            <a:endParaRPr/>
          </a:p>
        </p:txBody>
      </p:sp>
      <p:sp>
        <p:nvSpPr>
          <p:cNvPr id="112" name="Google Shape;112;p15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Freeware</a:t>
            </a:r>
            <a:r>
              <a:rPr lang="en"/>
              <a:t>: free to use but code is usually not open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FOSS/FLOSS</a:t>
            </a:r>
            <a:r>
              <a:rPr lang="en"/>
              <a:t> (free (libre) and open-source software) / free to use, access to the source code, can be modified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Freemium</a:t>
            </a:r>
            <a:r>
              <a:rPr lang="en"/>
              <a:t>: basic options are free, advanced </a:t>
            </a:r>
            <a:r>
              <a:rPr lang="en"/>
              <a:t>options</a:t>
            </a:r>
            <a:r>
              <a:rPr lang="en"/>
              <a:t> for pay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Free trial</a:t>
            </a:r>
            <a:r>
              <a:rPr lang="en"/>
              <a:t>: free to use but limited in an important way (time </a:t>
            </a:r>
            <a:r>
              <a:rPr lang="en"/>
              <a:t>limits</a:t>
            </a:r>
            <a:r>
              <a:rPr lang="en"/>
              <a:t> are usually involved)</a:t>
            </a:r>
            <a:endParaRPr/>
          </a:p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Pay attention to:</a:t>
            </a:r>
            <a:endParaRPr/>
          </a:p>
        </p:txBody>
      </p:sp>
      <p:sp>
        <p:nvSpPr>
          <p:cNvPr id="119" name="Google Shape;119;p16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Terms and conditions (time and usage limitations)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Privacy policy (e.g. what happens with uploaded data)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Can you download and export your work?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Export formats (interoperability)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Sustainability of the service (difficult to assess)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Alternatives and the exit strategy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Presentations</a:t>
            </a:r>
            <a:endParaRPr/>
          </a:p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Google Slides</a:t>
            </a:r>
            <a:r>
              <a:rPr lang="en"/>
              <a:t> (free), web + app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Apache OpenOffice Impress</a:t>
            </a:r>
            <a:r>
              <a:rPr lang="en"/>
              <a:t> (FOSS), app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LibreOffice</a:t>
            </a:r>
            <a:r>
              <a:rPr lang="en" u="sng">
                <a:solidFill>
                  <a:schemeClr val="hlink"/>
                </a:solidFill>
                <a:hlinkClick r:id="rId6"/>
              </a:rPr>
              <a:t> Impress</a:t>
            </a:r>
            <a:r>
              <a:rPr lang="en"/>
              <a:t> </a:t>
            </a:r>
            <a:r>
              <a:rPr lang="en"/>
              <a:t>(FOSS), app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u="sng">
                <a:solidFill>
                  <a:schemeClr val="hlink"/>
                </a:solidFill>
                <a:hlinkClick r:id="rId7"/>
              </a:rPr>
              <a:t>Canva</a:t>
            </a:r>
            <a:r>
              <a:rPr lang="en"/>
              <a:t> (freemium), web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u="sng">
                <a:solidFill>
                  <a:schemeClr val="hlink"/>
                </a:solidFill>
                <a:hlinkClick r:id="rId8"/>
              </a:rPr>
              <a:t>Prezi</a:t>
            </a:r>
            <a:r>
              <a:rPr lang="en"/>
              <a:t> (free trial) web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Markdown presentation tools</a:t>
            </a:r>
            <a:endParaRPr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Web-based: </a:t>
            </a:r>
            <a:r>
              <a:rPr lang="en" u="sng">
                <a:solidFill>
                  <a:schemeClr val="hlink"/>
                </a:solidFill>
                <a:hlinkClick r:id="rId9"/>
              </a:rPr>
              <a:t>https://codimd.globenet.org/</a:t>
            </a:r>
            <a:endParaRPr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/>
              <a:t>Apps: </a:t>
            </a:r>
            <a:r>
              <a:rPr lang="en" u="sng">
                <a:solidFill>
                  <a:schemeClr val="hlink"/>
                </a:solidFill>
                <a:hlinkClick r:id="rId10"/>
              </a:rPr>
              <a:t>https://marp.app/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Other formats (html, html5, JavaScript)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templates</a:t>
            </a:r>
            <a:endParaRPr/>
          </a:p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SlidesCarnival (CC BY)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https://www.slidescarnival.com/</a:t>
            </a:r>
            <a:r>
              <a:rPr lang="en"/>
              <a:t> 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Vecteezy (freemium)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https://www.vecteezy.com/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SlidesGo (freemium)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https://slidesgo.com/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Canva (freemium)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https://www.canva.com/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9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2" name="Google Shape;14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307" y="0"/>
            <a:ext cx="720983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</a:t>
            </a:r>
            <a:endParaRPr/>
          </a:p>
        </p:txBody>
      </p:sp>
      <p:sp>
        <p:nvSpPr>
          <p:cNvPr id="148" name="Google Shape;148;p20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Canva (freemium)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https://www.canva.com/</a:t>
            </a:r>
            <a:r>
              <a:rPr lang="en"/>
              <a:t>, web. Tip: </a:t>
            </a:r>
            <a:r>
              <a:rPr lang="en"/>
              <a:t>combine </a:t>
            </a:r>
            <a:r>
              <a:rPr lang="en"/>
              <a:t>animated</a:t>
            </a:r>
            <a:r>
              <a:rPr lang="en"/>
              <a:t> slides and videos and export to MP4 - easy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OBS Studio</a:t>
            </a:r>
            <a:r>
              <a:rPr lang="en"/>
              <a:t>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https://obsproject.com/</a:t>
            </a:r>
            <a:r>
              <a:rPr lang="en"/>
              <a:t> (FOSS) app (Linux, Mac, Windows)</a:t>
            </a:r>
            <a:endParaRPr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/>
              <a:t>Avidemux (FOSS) app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https://avidemux.sourceforge.net/download.html</a:t>
            </a:r>
            <a:r>
              <a:rPr lang="en"/>
              <a:t> </a:t>
            </a:r>
            <a:endParaRPr/>
          </a:p>
        </p:txBody>
      </p:sp>
      <p:sp>
        <p:nvSpPr>
          <p:cNvPr id="149" name="Google Shape;149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idx="1" type="body"/>
          </p:nvPr>
        </p:nvSpPr>
        <p:spPr>
          <a:xfrm>
            <a:off x="855300" y="1430147"/>
            <a:ext cx="74334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00" y="0"/>
            <a:ext cx="7121502" cy="455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2400" y="1366650"/>
            <a:ext cx="2689025" cy="37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sources</a:t>
            </a:r>
            <a:endParaRPr/>
          </a:p>
        </p:txBody>
      </p:sp>
      <p:sp>
        <p:nvSpPr>
          <p:cNvPr id="163" name="Google Shape;163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64" name="Google Shape;164;p22"/>
          <p:cNvGraphicFramePr/>
          <p:nvPr/>
        </p:nvGraphicFramePr>
        <p:xfrm>
          <a:off x="819875" y="1430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{19422CC3-5545-43A1-A8A2-09BCDD07EBC1}</a:tableStyleId>
              </a:tblPr>
              <a:tblGrid>
                <a:gridCol w="1739225"/>
                <a:gridCol w="2627975"/>
                <a:gridCol w="3760825"/>
              </a:tblGrid>
              <a:tr h="305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Pexels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3"/>
                        </a:rPr>
                        <a:t>https://www.pexels.com/</a:t>
                      </a:r>
                      <a:endParaRPr sz="1100" u="sng">
                        <a:solidFill>
                          <a:schemeClr val="hlink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4"/>
                        </a:rPr>
                        <a:t>https://www.pexels.com/license/</a:t>
                      </a:r>
                      <a:endParaRPr sz="1100" u="sng">
                        <a:solidFill>
                          <a:schemeClr val="hlink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5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Unsplash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5"/>
                        </a:rPr>
                        <a:t>https://unsplash.com/</a:t>
                      </a:r>
                      <a:endParaRPr sz="1100" u="sng">
                        <a:solidFill>
                          <a:schemeClr val="hlink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6"/>
                        </a:rPr>
                        <a:t>https://unsplash.com/license</a:t>
                      </a:r>
                      <a:endParaRPr sz="1100" u="sng">
                        <a:solidFill>
                          <a:schemeClr val="hlink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3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Wikimedia Commons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7"/>
                        </a:rPr>
                        <a:t>https://commons.wikimedia.org/wiki/Main_Page</a:t>
                      </a:r>
                      <a:endParaRPr sz="1100" u="sng">
                        <a:solidFill>
                          <a:schemeClr val="hlink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mostly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CC BY-SA, but also public domain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Openverse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8"/>
                        </a:rPr>
                        <a:t>https://wordpress.org/openverse/?referrer=creativecommons.org</a:t>
                      </a:r>
                      <a:endParaRPr sz="1100" u="sng">
                        <a:solidFill>
                          <a:schemeClr val="hlink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CC (all)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0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Pixnio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9"/>
                        </a:rPr>
                        <a:t>https://pixnio.com/</a:t>
                      </a:r>
                      <a:endParaRPr sz="1100" u="sng">
                        <a:solidFill>
                          <a:schemeClr val="hlink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10"/>
                        </a:rPr>
                        <a:t>CC0 (https://pixnio.com/terms</a:t>
                      </a:r>
                      <a:r>
                        <a:rPr lang="en" sz="11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 sz="1100" u="sng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7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Pixabay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11"/>
                        </a:rPr>
                        <a:t>https://pixabay.com</a:t>
                      </a:r>
                      <a:endParaRPr sz="1100" u="sng">
                        <a:solidFill>
                          <a:schemeClr val="hlink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12"/>
                        </a:rPr>
                        <a:t>https://pixabay.com/service/license/</a:t>
                      </a:r>
                      <a:endParaRPr sz="1100" u="sng">
                        <a:solidFill>
                          <a:schemeClr val="hlink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2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Flickr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13"/>
                        </a:rPr>
                        <a:t>https://www.flickr.com</a:t>
                      </a:r>
                      <a:endParaRPr sz="1100" u="sng">
                        <a:solidFill>
                          <a:schemeClr val="hlink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All licences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Public domain vectors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14"/>
                        </a:rPr>
                        <a:t>https://publicdomainvectors.org/</a:t>
                      </a:r>
                      <a:endParaRPr sz="1100" u="sng">
                        <a:solidFill>
                          <a:schemeClr val="hlink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CC0 (</a:t>
                      </a:r>
                      <a:r>
                        <a:rPr lang="en" sz="1100" u="sng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15"/>
                        </a:rPr>
                        <a:t>https://publicdomainvectors.org/en/public-domain/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1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Vecteezy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16"/>
                        </a:rPr>
                        <a:t>https://www.vecteezy.com/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Attribution</a:t>
                      </a: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required + limitations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icholas template">
  <a:themeElements>
    <a:clrScheme name="Custom 347">
      <a:dk1>
        <a:srgbClr val="1E2124"/>
      </a:dk1>
      <a:lt1>
        <a:srgbClr val="FFFFFF"/>
      </a:lt1>
      <a:dk2>
        <a:srgbClr val="7C8894"/>
      </a:dk2>
      <a:lt2>
        <a:srgbClr val="E6ECEE"/>
      </a:lt2>
      <a:accent1>
        <a:srgbClr val="2AC3F3"/>
      </a:accent1>
      <a:accent2>
        <a:srgbClr val="004591"/>
      </a:accent2>
      <a:accent3>
        <a:srgbClr val="6BD8B6"/>
      </a:accent3>
      <a:accent4>
        <a:srgbClr val="A9E04B"/>
      </a:accent4>
      <a:accent5>
        <a:srgbClr val="F3C744"/>
      </a:accent5>
      <a:accent6>
        <a:srgbClr val="F37768"/>
      </a:accent6>
      <a:hlink>
        <a:srgbClr val="003C7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