
<file path=[Content_Types].xml><?xml version="1.0" encoding="utf-8"?>
<Types xmlns="http://schemas.openxmlformats.org/package/2006/content-types">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0.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1.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2.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3.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4.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2" r:id="rId2"/>
    <p:sldMasterId id="2147483761" r:id="rId3"/>
    <p:sldMasterId id="2147483780" r:id="rId4"/>
    <p:sldMasterId id="2147483790" r:id="rId5"/>
    <p:sldMasterId id="2147483809" r:id="rId6"/>
    <p:sldMasterId id="2147483832" r:id="rId7"/>
    <p:sldMasterId id="2147483846" r:id="rId8"/>
    <p:sldMasterId id="2147483860" r:id="rId9"/>
    <p:sldMasterId id="2147483874" r:id="rId10"/>
    <p:sldMasterId id="2147483907" r:id="rId11"/>
    <p:sldMasterId id="2147483940" r:id="rId12"/>
    <p:sldMasterId id="2147483948" r:id="rId13"/>
    <p:sldMasterId id="2147483956" r:id="rId14"/>
    <p:sldMasterId id="2147483970" r:id="rId15"/>
  </p:sldMasterIdLst>
  <p:notesMasterIdLst>
    <p:notesMasterId r:id="rId55"/>
  </p:notesMasterIdLst>
  <p:handoutMasterIdLst>
    <p:handoutMasterId r:id="rId56"/>
  </p:handoutMasterIdLst>
  <p:sldIdLst>
    <p:sldId id="537" r:id="rId16"/>
    <p:sldId id="1357" r:id="rId17"/>
    <p:sldId id="1358" r:id="rId18"/>
    <p:sldId id="1359" r:id="rId19"/>
    <p:sldId id="1360" r:id="rId20"/>
    <p:sldId id="1361" r:id="rId21"/>
    <p:sldId id="1362" r:id="rId22"/>
    <p:sldId id="1363" r:id="rId23"/>
    <p:sldId id="1371" r:id="rId24"/>
    <p:sldId id="1372" r:id="rId25"/>
    <p:sldId id="1373" r:id="rId26"/>
    <p:sldId id="1367" r:id="rId27"/>
    <p:sldId id="1368" r:id="rId28"/>
    <p:sldId id="1369" r:id="rId29"/>
    <p:sldId id="1370" r:id="rId30"/>
    <p:sldId id="1364" r:id="rId31"/>
    <p:sldId id="1365" r:id="rId32"/>
    <p:sldId id="1366" r:id="rId33"/>
    <p:sldId id="1381" r:id="rId34"/>
    <p:sldId id="1374" r:id="rId35"/>
    <p:sldId id="1375" r:id="rId36"/>
    <p:sldId id="1376" r:id="rId37"/>
    <p:sldId id="1382" r:id="rId38"/>
    <p:sldId id="1377" r:id="rId39"/>
    <p:sldId id="1378" r:id="rId40"/>
    <p:sldId id="1387" r:id="rId41"/>
    <p:sldId id="1388" r:id="rId42"/>
    <p:sldId id="1389" r:id="rId43"/>
    <p:sldId id="1390" r:id="rId44"/>
    <p:sldId id="1380" r:id="rId45"/>
    <p:sldId id="1379" r:id="rId46"/>
    <p:sldId id="1383" r:id="rId47"/>
    <p:sldId id="1384" r:id="rId48"/>
    <p:sldId id="1385" r:id="rId49"/>
    <p:sldId id="1386" r:id="rId50"/>
    <p:sldId id="1391" r:id="rId51"/>
    <p:sldId id="1392" r:id="rId52"/>
    <p:sldId id="1393" r:id="rId53"/>
    <p:sldId id="135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13" autoAdjust="0"/>
    <p:restoredTop sz="94660"/>
  </p:normalViewPr>
  <p:slideViewPr>
    <p:cSldViewPr snapToGrid="0">
      <p:cViewPr varScale="1">
        <p:scale>
          <a:sx n="69" d="100"/>
          <a:sy n="69" d="100"/>
        </p:scale>
        <p:origin x="10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5760" cy="456839"/>
          </a:xfrm>
          <a:prstGeom prst="rect">
            <a:avLst/>
          </a:prstGeom>
          <a:noFill/>
          <a:ln>
            <a:noFill/>
          </a:ln>
        </p:spPr>
        <p:txBody>
          <a:bodyPr vert="horz" wrap="none" lIns="90000" tIns="45000" rIns="90000" bIns="45000"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endParaRPr lang="en-US" sz="1400" b="0" i="0" u="none" strike="noStrike" baseline="0">
              <a:ln>
                <a:noFill/>
              </a:ln>
              <a:solidFill>
                <a:srgbClr val="FFFFFF"/>
              </a:solidFill>
              <a:latin typeface="Liberation Serif" pitchFamily="18"/>
              <a:ea typeface="DejaVu Sans" pitchFamily="2"/>
              <a:cs typeface="DejaVu Sans" pitchFamily="2"/>
            </a:endParaRPr>
          </a:p>
        </p:txBody>
      </p:sp>
      <p:sp>
        <p:nvSpPr>
          <p:cNvPr id="3" name="Date Placeholder 2"/>
          <p:cNvSpPr txBox="1">
            <a:spLocks noGrp="1"/>
          </p:cNvSpPr>
          <p:nvPr>
            <p:ph type="dt" sz="quarter" idx="1"/>
          </p:nvPr>
        </p:nvSpPr>
        <p:spPr>
          <a:xfrm>
            <a:off x="3881880" y="0"/>
            <a:ext cx="2975760" cy="456839"/>
          </a:xfrm>
          <a:prstGeom prst="rect">
            <a:avLst/>
          </a:prstGeom>
          <a:noFill/>
          <a:ln>
            <a:noFill/>
          </a:ln>
        </p:spPr>
        <p:txBody>
          <a:bodyPr vert="horz" wrap="none" lIns="90000" tIns="45000" rIns="90000" bIns="45000" compatLnSpc="1">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endParaRPr lang="en-US" sz="1400" b="0" i="0" u="none" strike="noStrike" baseline="0">
              <a:ln>
                <a:noFill/>
              </a:ln>
              <a:solidFill>
                <a:srgbClr val="FFFFFF"/>
              </a:solidFill>
              <a:latin typeface="Liberation Serif" pitchFamily="18"/>
              <a:ea typeface="DejaVu Sans" pitchFamily="2"/>
              <a:cs typeface="DejaVu Sans" pitchFamily="2"/>
            </a:endParaRPr>
          </a:p>
        </p:txBody>
      </p:sp>
      <p:sp>
        <p:nvSpPr>
          <p:cNvPr id="4" name="Footer Placeholder 3"/>
          <p:cNvSpPr txBox="1">
            <a:spLocks noGrp="1"/>
          </p:cNvSpPr>
          <p:nvPr>
            <p:ph type="ftr" sz="quarter" idx="2"/>
          </p:nvPr>
        </p:nvSpPr>
        <p:spPr>
          <a:xfrm>
            <a:off x="0" y="8686800"/>
            <a:ext cx="2975760" cy="456839"/>
          </a:xfrm>
          <a:prstGeom prst="rect">
            <a:avLst/>
          </a:prstGeom>
          <a:noFill/>
          <a:ln>
            <a:noFill/>
          </a:ln>
        </p:spPr>
        <p:txBody>
          <a:bodyPr vert="horz" wrap="none" lIns="90000" tIns="45000" rIns="90000" bIns="45000" anchor="b"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endParaRPr lang="en-US" sz="1400" b="0" i="0" u="none" strike="noStrike" baseline="0">
              <a:ln>
                <a:noFill/>
              </a:ln>
              <a:solidFill>
                <a:srgbClr val="FFFFFF"/>
              </a:solidFill>
              <a:latin typeface="Liberation Serif" pitchFamily="18"/>
              <a:ea typeface="DejaVu Sans" pitchFamily="2"/>
              <a:cs typeface="DejaVu Sans" pitchFamily="2"/>
            </a:endParaRPr>
          </a:p>
        </p:txBody>
      </p:sp>
      <p:sp>
        <p:nvSpPr>
          <p:cNvPr id="5" name="Slide Number Placeholder 4"/>
          <p:cNvSpPr txBox="1">
            <a:spLocks noGrp="1"/>
          </p:cNvSpPr>
          <p:nvPr>
            <p:ph type="sldNum" sz="quarter" idx="3"/>
          </p:nvPr>
        </p:nvSpPr>
        <p:spPr>
          <a:xfrm>
            <a:off x="3881880" y="8686800"/>
            <a:ext cx="2975760" cy="456839"/>
          </a:xfrm>
          <a:prstGeom prst="rect">
            <a:avLst/>
          </a:prstGeom>
          <a:noFill/>
          <a:ln>
            <a:noFill/>
          </a:ln>
        </p:spPr>
        <p:txBody>
          <a:bodyPr vert="horz" wrap="none" lIns="90000" tIns="45000" rIns="90000" bIns="45000" anchor="b" compatLnSpc="1">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fld id="{D769F39F-B0BB-4037-8D6E-CA1CC871B01A}" type="slidenum">
              <a:t>‹#›</a:t>
            </a:fld>
            <a:endParaRPr lang="en-US" sz="1400" b="0" i="0" u="none" strike="noStrike" baseline="0">
              <a:ln>
                <a:noFill/>
              </a:ln>
              <a:solidFill>
                <a:srgbClr val="FFFFFF"/>
              </a:solidFill>
              <a:latin typeface="Liberation Serif" pitchFamily="18"/>
              <a:ea typeface="DejaVu Sans" pitchFamily="2"/>
              <a:cs typeface="DejaVu Sans" pitchFamily="2"/>
            </a:endParaRPr>
          </a:p>
        </p:txBody>
      </p:sp>
    </p:spTree>
    <p:extLst>
      <p:ext uri="{BB962C8B-B14F-4D97-AF65-F5344CB8AC3E}">
        <p14:creationId xmlns:p14="http://schemas.microsoft.com/office/powerpoint/2010/main" val="262267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58000" cy="9144000"/>
          </a:xfrm>
          <a:prstGeom prst="rect">
            <a:avLst/>
          </a:prstGeom>
          <a:solidFill>
            <a:srgbClr val="FFFFFF"/>
          </a:solidFill>
          <a:ln>
            <a:noFill/>
            <a:prstDash val="solid"/>
          </a:ln>
        </p:spPr>
        <p:txBody>
          <a:bodyPr vert="horz" wrap="none" lIns="90000" tIns="45000" rIns="90000" bIns="45000" anchor="ctr" anchorCtr="1"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Liberation Serif" pitchFamily="18"/>
              <a:ea typeface="DejaVu Sans" pitchFamily="2"/>
              <a:cs typeface="DejaVu Sans" pitchFamily="2"/>
            </a:endParaRPr>
          </a:p>
        </p:txBody>
      </p:sp>
      <p:sp>
        <p:nvSpPr>
          <p:cNvPr id="3" name="Freeform 2"/>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Liberation Serif" pitchFamily="18"/>
              <a:ea typeface="DejaVu Sans" pitchFamily="2"/>
              <a:cs typeface="DejaVu Sans" pitchFamily="2"/>
            </a:endParaRPr>
          </a:p>
        </p:txBody>
      </p:sp>
      <p:sp>
        <p:nvSpPr>
          <p:cNvPr id="4" name="Freeform 3"/>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Liberation Serif" pitchFamily="18"/>
              <a:ea typeface="DejaVu Sans" pitchFamily="2"/>
              <a:cs typeface="DejaVu Sans" pitchFamily="2"/>
            </a:endParaRPr>
          </a:p>
        </p:txBody>
      </p:sp>
      <p:sp>
        <p:nvSpPr>
          <p:cNvPr id="5" name="Freeform 4"/>
          <p:cNvSpPr/>
          <p:nvPr/>
        </p:nvSpPr>
        <p:spPr>
          <a:xfrm>
            <a:off x="0" y="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Liberation Serif" pitchFamily="18"/>
              <a:ea typeface="DejaVu Sans" pitchFamily="2"/>
              <a:cs typeface="DejaVu Sans" pitchFamily="2"/>
            </a:endParaRPr>
          </a:p>
        </p:txBody>
      </p:sp>
      <p:sp>
        <p:nvSpPr>
          <p:cNvPr id="6" name="Date Placeholder 5"/>
          <p:cNvSpPr txBox="1">
            <a:spLocks noGrp="1"/>
          </p:cNvSpPr>
          <p:nvPr>
            <p:ph type="dt" idx="1"/>
          </p:nvPr>
        </p:nvSpPr>
        <p:spPr>
          <a:xfrm>
            <a:off x="3884759" y="-360"/>
            <a:ext cx="2968559" cy="454320"/>
          </a:xfrm>
          <a:prstGeom prst="rect">
            <a:avLst/>
          </a:prstGeom>
          <a:noFill/>
          <a:ln>
            <a:noFill/>
          </a:ln>
        </p:spPr>
        <p:txBody>
          <a:bodyPr vert="horz" wrap="square" lIns="90000" tIns="46800" rIns="90000" bIns="46800" anchor="t" anchorCtr="0" compatLnSpc="1">
            <a:noAutofit/>
          </a:bodyPr>
          <a:lstStyle>
            <a:lvl1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200" b="0" i="0" u="none" strike="noStrike" baseline="0">
                <a:solidFill>
                  <a:srgbClr val="000000"/>
                </a:solidFill>
                <a:latin typeface="Calibri" pitchFamily="34"/>
                <a:ea typeface="MS PGothic" pitchFamily="34"/>
                <a:cs typeface="MS PGothic" pitchFamily="34"/>
              </a:defRPr>
            </a:lvl1pPr>
          </a:lstStyle>
          <a:p>
            <a:pPr lvl="0"/>
            <a:r>
              <a:rPr lang="en-US"/>
              <a:t>10/10/11</a:t>
            </a:r>
          </a:p>
        </p:txBody>
      </p:sp>
      <p:sp>
        <p:nvSpPr>
          <p:cNvPr id="7" name="Slide Image Placeholder 6"/>
          <p:cNvSpPr>
            <a:spLocks noGrp="1" noRot="1" noChangeAspect="1"/>
          </p:cNvSpPr>
          <p:nvPr>
            <p:ph type="sldImg" idx="2"/>
          </p:nvPr>
        </p:nvSpPr>
        <p:spPr>
          <a:xfrm>
            <a:off x="1142640" y="685799"/>
            <a:ext cx="4568760" cy="3426120"/>
          </a:xfrm>
          <a:prstGeom prst="rect">
            <a:avLst/>
          </a:prstGeom>
          <a:noFill/>
          <a:ln>
            <a:noFill/>
            <a:prstDash val="solid"/>
          </a:ln>
        </p:spPr>
      </p:sp>
      <p:sp>
        <p:nvSpPr>
          <p:cNvPr id="8" name="Notes Placeholder 7"/>
          <p:cNvSpPr txBox="1">
            <a:spLocks noGrp="1"/>
          </p:cNvSpPr>
          <p:nvPr>
            <p:ph type="body" sz="quarter" idx="3"/>
          </p:nvPr>
        </p:nvSpPr>
        <p:spPr>
          <a:xfrm>
            <a:off x="685440" y="4343040"/>
            <a:ext cx="5483159" cy="4111920"/>
          </a:xfrm>
          <a:prstGeom prst="rect">
            <a:avLst/>
          </a:prstGeom>
          <a:noFill/>
          <a:ln>
            <a:noFill/>
          </a:ln>
        </p:spPr>
        <p:txBody>
          <a:bodyPr vert="horz" lIns="0" tIns="0" rIns="0" bIns="0" compatLnSpc="1"/>
          <a:lstStyle/>
          <a:p>
            <a:endParaRPr lang="en-US"/>
          </a:p>
        </p:txBody>
      </p:sp>
      <p:sp>
        <p:nvSpPr>
          <p:cNvPr id="9" name="Freeform 8"/>
          <p:cNvSpPr/>
          <p:nvPr/>
        </p:nvSpPr>
        <p:spPr>
          <a:xfrm>
            <a:off x="0"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Liberation Serif" pitchFamily="18"/>
              <a:ea typeface="DejaVu Sans" pitchFamily="2"/>
              <a:cs typeface="DejaVu Sans" pitchFamily="2"/>
            </a:endParaRPr>
          </a:p>
        </p:txBody>
      </p:sp>
      <p:sp>
        <p:nvSpPr>
          <p:cNvPr id="10" name="Slide Number Placeholder 9"/>
          <p:cNvSpPr txBox="1">
            <a:spLocks noGrp="1"/>
          </p:cNvSpPr>
          <p:nvPr>
            <p:ph type="sldNum" sz="quarter" idx="5"/>
          </p:nvPr>
        </p:nvSpPr>
        <p:spPr>
          <a:xfrm>
            <a:off x="3884759" y="8684640"/>
            <a:ext cx="2968559" cy="454320"/>
          </a:xfrm>
          <a:prstGeom prst="rect">
            <a:avLst/>
          </a:prstGeom>
          <a:noFill/>
          <a:ln>
            <a:noFill/>
          </a:ln>
        </p:spPr>
        <p:txBody>
          <a:bodyPr vert="horz" wrap="square" lIns="90000" tIns="46800" rIns="90000" bIns="46800" anchor="b" anchorCtr="0" compatLnSpc="1">
            <a:noAutofit/>
          </a:bodyPr>
          <a:lstStyle>
            <a:lvl1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200" b="0" i="0" u="none" strike="noStrike" baseline="0">
                <a:solidFill>
                  <a:srgbClr val="000000"/>
                </a:solidFill>
                <a:latin typeface="Calibri" pitchFamily="34"/>
                <a:ea typeface="MS PGothic" pitchFamily="34"/>
                <a:cs typeface="MS PGothic" pitchFamily="34"/>
              </a:defRPr>
            </a:lvl1pPr>
          </a:lstStyle>
          <a:p>
            <a:pPr lvl="0"/>
            <a:fld id="{325E6636-46EE-465A-AFF6-F7F0F3E94AC6}" type="slidenum">
              <a:t>‹#›</a:t>
            </a:fld>
            <a:endParaRPr lang="en-US"/>
          </a:p>
        </p:txBody>
      </p:sp>
    </p:spTree>
    <p:extLst>
      <p:ext uri="{BB962C8B-B14F-4D97-AF65-F5344CB8AC3E}">
        <p14:creationId xmlns:p14="http://schemas.microsoft.com/office/powerpoint/2010/main" val="1672275609"/>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200" b="0" i="0" u="none" strike="noStrike" baseline="0">
        <a:ln>
          <a:noFill/>
        </a:ln>
        <a:solidFill>
          <a:srgbClr val="000000"/>
        </a:solidFill>
        <a:latin typeface="Times New Roman"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Welcome to this session on pedagogy and learning design.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My name is Helen Clare from Jisc in the UK and I’ll be running this session with Linas Cepinskas from DANS in the Netherlands. We both work on the EOSC Synergy project where we are creating a train the trainer programme for online learning. This session is adapted from those materials. </a:t>
            </a: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GB"/>
              <a:pPr algn="r">
                <a:buSzPts val="1400"/>
              </a:pPr>
              <a:t>2</a:t>
            </a:fld>
            <a:endParaRPr/>
          </a:p>
        </p:txBody>
      </p:sp>
    </p:spTree>
    <p:extLst>
      <p:ext uri="{BB962C8B-B14F-4D97-AF65-F5344CB8AC3E}">
        <p14:creationId xmlns:p14="http://schemas.microsoft.com/office/powerpoint/2010/main" val="186373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4894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4436b326dd_13_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4" name="Google Shape;844;g4436b326dd_13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4911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269" name="Google Shape;2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GB" sz="1200">
                <a:latin typeface="Calibri"/>
                <a:ea typeface="Calibri"/>
                <a:cs typeface="Calibri"/>
                <a:sym typeface="Calibri"/>
              </a:rPr>
              <a:pPr algn="r">
                <a:buSzPts val="1200"/>
              </a:pPr>
              <a:t>25</a:t>
            </a:fld>
            <a:endParaRPr sz="1200">
              <a:latin typeface="Calibri"/>
              <a:ea typeface="Calibri"/>
              <a:cs typeface="Calibri"/>
              <a:sym typeface="Calibri"/>
            </a:endParaRPr>
          </a:p>
        </p:txBody>
      </p:sp>
    </p:spTree>
    <p:extLst>
      <p:ext uri="{BB962C8B-B14F-4D97-AF65-F5344CB8AC3E}">
        <p14:creationId xmlns:p14="http://schemas.microsoft.com/office/powerpoint/2010/main" val="261617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292" name="Google Shape;29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GB" sz="1200">
                <a:latin typeface="Calibri"/>
                <a:ea typeface="Calibri"/>
                <a:cs typeface="Calibri"/>
                <a:sym typeface="Calibri"/>
              </a:rPr>
              <a:pPr algn="r">
                <a:buSzPts val="1200"/>
              </a:pPr>
              <a:t>31</a:t>
            </a:fld>
            <a:endParaRPr sz="1200">
              <a:latin typeface="Calibri"/>
              <a:ea typeface="Calibri"/>
              <a:cs typeface="Calibri"/>
              <a:sym typeface="Calibri"/>
            </a:endParaRPr>
          </a:p>
        </p:txBody>
      </p:sp>
    </p:spTree>
    <p:extLst>
      <p:ext uri="{BB962C8B-B14F-4D97-AF65-F5344CB8AC3E}">
        <p14:creationId xmlns:p14="http://schemas.microsoft.com/office/powerpoint/2010/main" val="8308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6319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199" name="Google Shape;19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GB" sz="1200">
                <a:latin typeface="Calibri"/>
                <a:ea typeface="Calibri"/>
                <a:cs typeface="Calibri"/>
                <a:sym typeface="Calibri"/>
              </a:rPr>
              <a:pPr algn="r">
                <a:buSzPts val="1200"/>
              </a:pPr>
              <a:t>4</a:t>
            </a:fld>
            <a:endParaRPr sz="1200">
              <a:latin typeface="Calibri"/>
              <a:ea typeface="Calibri"/>
              <a:cs typeface="Calibri"/>
              <a:sym typeface="Calibri"/>
            </a:endParaRPr>
          </a:p>
        </p:txBody>
      </p:sp>
    </p:spTree>
    <p:extLst>
      <p:ext uri="{BB962C8B-B14F-4D97-AF65-F5344CB8AC3E}">
        <p14:creationId xmlns:p14="http://schemas.microsoft.com/office/powerpoint/2010/main" val="46059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SzPts val="1400"/>
              <a:buNone/>
            </a:pPr>
            <a:endParaRPr/>
          </a:p>
        </p:txBody>
      </p:sp>
      <p:sp>
        <p:nvSpPr>
          <p:cNvPr id="227" name="Google Shape;22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GB" sz="1200">
                <a:latin typeface="Calibri"/>
                <a:ea typeface="Calibri"/>
                <a:cs typeface="Calibri"/>
                <a:sym typeface="Calibri"/>
              </a:rPr>
              <a:pPr algn="r">
                <a:buSzPts val="1200"/>
              </a:pPr>
              <a:t>5</a:t>
            </a:fld>
            <a:endParaRPr sz="1200">
              <a:latin typeface="Calibri"/>
              <a:ea typeface="Calibri"/>
              <a:cs typeface="Calibri"/>
              <a:sym typeface="Calibri"/>
            </a:endParaRPr>
          </a:p>
        </p:txBody>
      </p:sp>
    </p:spTree>
    <p:extLst>
      <p:ext uri="{BB962C8B-B14F-4D97-AF65-F5344CB8AC3E}">
        <p14:creationId xmlns:p14="http://schemas.microsoft.com/office/powerpoint/2010/main" val="253728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GB" sz="1200">
                <a:latin typeface="Calibri"/>
                <a:ea typeface="Calibri"/>
                <a:cs typeface="Calibri"/>
                <a:sym typeface="Calibri"/>
              </a:rPr>
              <a:pPr algn="r">
                <a:buSzPts val="1200"/>
              </a:pPr>
              <a:t>6</a:t>
            </a:fld>
            <a:endParaRPr sz="1200">
              <a:latin typeface="Calibri"/>
              <a:ea typeface="Calibri"/>
              <a:cs typeface="Calibri"/>
              <a:sym typeface="Calibri"/>
            </a:endParaRPr>
          </a:p>
        </p:txBody>
      </p:sp>
    </p:spTree>
    <p:extLst>
      <p:ext uri="{BB962C8B-B14F-4D97-AF65-F5344CB8AC3E}">
        <p14:creationId xmlns:p14="http://schemas.microsoft.com/office/powerpoint/2010/main" val="350284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b="0" i="0">
              <a:solidFill>
                <a:srgbClr val="6E6F66"/>
              </a:solidFill>
              <a:latin typeface="Arial"/>
              <a:ea typeface="Arial"/>
              <a:cs typeface="Arial"/>
              <a:sym typeface="Arial"/>
            </a:endParaRPr>
          </a:p>
          <a:p>
            <a:pPr marL="457200" marR="0" lvl="0" indent="-228600" algn="l" rtl="0">
              <a:lnSpc>
                <a:spcPct val="100000"/>
              </a:lnSpc>
              <a:spcBef>
                <a:spcPts val="0"/>
              </a:spcBef>
              <a:spcAft>
                <a:spcPts val="0"/>
              </a:spcAft>
              <a:buSzPts val="1400"/>
              <a:buNone/>
            </a:pPr>
            <a:endParaRPr>
              <a:solidFill>
                <a:srgbClr val="6E6F66"/>
              </a:solidFill>
              <a:latin typeface="Arial"/>
              <a:ea typeface="Arial"/>
              <a:cs typeface="Arial"/>
              <a:sym typeface="Arial"/>
            </a:endParaRPr>
          </a:p>
          <a:p>
            <a:pPr marL="457200" marR="0" lvl="0" indent="-228600" algn="l" rtl="0">
              <a:lnSpc>
                <a:spcPct val="100000"/>
              </a:lnSpc>
              <a:spcBef>
                <a:spcPts val="0"/>
              </a:spcBef>
              <a:spcAft>
                <a:spcPts val="0"/>
              </a:spcAft>
              <a:buSzPts val="1400"/>
              <a:buNone/>
            </a:pPr>
            <a:endParaRPr>
              <a:solidFill>
                <a:srgbClr val="6E6F66"/>
              </a:solidFill>
              <a:latin typeface="Arial"/>
              <a:ea typeface="Arial"/>
              <a:cs typeface="Arial"/>
              <a:sym typeface="Arial"/>
            </a:endParaRPr>
          </a:p>
        </p:txBody>
      </p:sp>
      <p:sp>
        <p:nvSpPr>
          <p:cNvPr id="326" name="Google Shape;32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GB" sz="1200">
                <a:latin typeface="Calibri"/>
                <a:ea typeface="Calibri"/>
                <a:cs typeface="Calibri"/>
                <a:sym typeface="Calibri"/>
              </a:rPr>
              <a:pPr algn="r">
                <a:buSzPts val="1200"/>
              </a:pPr>
              <a:t>7</a:t>
            </a:fld>
            <a:endParaRPr sz="1200">
              <a:latin typeface="Calibri"/>
              <a:ea typeface="Calibri"/>
              <a:cs typeface="Calibri"/>
              <a:sym typeface="Calibri"/>
            </a:endParaRPr>
          </a:p>
        </p:txBody>
      </p:sp>
    </p:spTree>
    <p:extLst>
      <p:ext uri="{BB962C8B-B14F-4D97-AF65-F5344CB8AC3E}">
        <p14:creationId xmlns:p14="http://schemas.microsoft.com/office/powerpoint/2010/main" val="1943777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8257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4436b326dd_13_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0" name="Google Shape;750;g4436b326dd_13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4475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p>
        </p:txBody>
      </p:sp>
      <p:sp>
        <p:nvSpPr>
          <p:cNvPr id="358" name="Google Shape;35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GB" sz="1200">
                <a:latin typeface="Calibri"/>
                <a:ea typeface="Calibri"/>
                <a:cs typeface="Calibri"/>
                <a:sym typeface="Calibri"/>
              </a:rPr>
              <a:pPr algn="r">
                <a:buSzPts val="1200"/>
              </a:pPr>
              <a:t>16</a:t>
            </a:fld>
            <a:endParaRPr sz="1200">
              <a:latin typeface="Calibri"/>
              <a:ea typeface="Calibri"/>
              <a:cs typeface="Calibri"/>
              <a:sym typeface="Calibri"/>
            </a:endParaRPr>
          </a:p>
        </p:txBody>
      </p:sp>
    </p:spTree>
    <p:extLst>
      <p:ext uri="{BB962C8B-B14F-4D97-AF65-F5344CB8AC3E}">
        <p14:creationId xmlns:p14="http://schemas.microsoft.com/office/powerpoint/2010/main" val="304633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Master" Target="../slideMasters/slideMaster10.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3.sv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emf"/><Relationship Id="rId1" Type="http://schemas.openxmlformats.org/officeDocument/2006/relationships/slideMaster" Target="../slideMasters/slideMaster10.xml"/><Relationship Id="rId5" Type="http://schemas.openxmlformats.org/officeDocument/2006/relationships/image" Target="../media/image18.png"/><Relationship Id="rId4" Type="http://schemas.openxmlformats.org/officeDocument/2006/relationships/image" Target="../media/image3.svg"/></Relationships>
</file>

<file path=ppt/slideLayouts/_rels/slideLayout1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emf"/><Relationship Id="rId7"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Master" Target="../slideMasters/slideMaster10.xml"/><Relationship Id="rId6" Type="http://schemas.openxmlformats.org/officeDocument/2006/relationships/image" Target="../media/image21.png"/><Relationship Id="rId5" Type="http://schemas.openxmlformats.org/officeDocument/2006/relationships/image" Target="../media/image9.svg"/><Relationship Id="rId4" Type="http://schemas.openxmlformats.org/officeDocument/2006/relationships/image" Target="../media/image20.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0.xml"/><Relationship Id="rId6" Type="http://schemas.openxmlformats.org/officeDocument/2006/relationships/image" Target="../media/image16.png"/><Relationship Id="rId5" Type="http://schemas.openxmlformats.org/officeDocument/2006/relationships/image" Target="../media/image3.svg"/><Relationship Id="rId4" Type="http://schemas.openxmlformats.org/officeDocument/2006/relationships/image" Target="../media/image15.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Master" Target="../slideMasters/slideMaster10.xml"/><Relationship Id="rId5" Type="http://schemas.openxmlformats.org/officeDocument/2006/relationships/image" Target="../media/image21.pn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0.xml"/><Relationship Id="rId4" Type="http://schemas.openxmlformats.org/officeDocument/2006/relationships/image" Target="../media/image26.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Master" Target="../slideMasters/slideMaster10.xml"/><Relationship Id="rId4" Type="http://schemas.openxmlformats.org/officeDocument/2006/relationships/image" Target="../media/image21.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Master" Target="../slideMasters/slideMaster10.xml"/><Relationship Id="rId4" Type="http://schemas.openxmlformats.org/officeDocument/2006/relationships/image" Target="../media/image16.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Master" Target="../slideMasters/slideMaster10.xml"/><Relationship Id="rId4" Type="http://schemas.openxmlformats.org/officeDocument/2006/relationships/image" Target="../media/image16.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eg"/><Relationship Id="rId1" Type="http://schemas.openxmlformats.org/officeDocument/2006/relationships/slideMaster" Target="../slideMasters/slideMaster10.xml"/><Relationship Id="rId4" Type="http://schemas.openxmlformats.org/officeDocument/2006/relationships/image" Target="../media/image16.png"/></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Master" Target="../slideMasters/slideMaster10.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31.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Master" Target="../slideMasters/slideMaster10.xml"/><Relationship Id="rId6" Type="http://schemas.openxmlformats.org/officeDocument/2006/relationships/image" Target="../media/image32.png"/><Relationship Id="rId5" Type="http://schemas.openxmlformats.org/officeDocument/2006/relationships/image" Target="../media/image21.png"/><Relationship Id="rId4" Type="http://schemas.microsoft.com/office/2007/relationships/hdphoto" Target="../media/hdphoto1.wdp"/></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emf"/><Relationship Id="rId1" Type="http://schemas.openxmlformats.org/officeDocument/2006/relationships/slideMaster" Target="../slideMasters/slideMaster10.xml"/><Relationship Id="rId4" Type="http://schemas.openxmlformats.org/officeDocument/2006/relationships/image" Target="../media/image23.sv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4.jpe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Master" Target="../slideMasters/slideMaster10.xml"/><Relationship Id="rId4" Type="http://schemas.openxmlformats.org/officeDocument/2006/relationships/image" Target="../media/image16.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png"/><Relationship Id="rId1" Type="http://schemas.openxmlformats.org/officeDocument/2006/relationships/slideMaster" Target="../slideMasters/slideMaster10.xml"/><Relationship Id="rId4" Type="http://schemas.openxmlformats.org/officeDocument/2006/relationships/image" Target="../media/image16.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7.png"/><Relationship Id="rId1" Type="http://schemas.openxmlformats.org/officeDocument/2006/relationships/slideMaster" Target="../slideMasters/slideMaster10.xml"/><Relationship Id="rId4" Type="http://schemas.openxmlformats.org/officeDocument/2006/relationships/image" Target="../media/image16.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jpg"/><Relationship Id="rId1" Type="http://schemas.openxmlformats.org/officeDocument/2006/relationships/slideMaster" Target="../slideMasters/slideMaster10.xml"/><Relationship Id="rId5" Type="http://schemas.microsoft.com/office/2007/relationships/hdphoto" Target="../media/hdphoto1.wdp"/><Relationship Id="rId4" Type="http://schemas.openxmlformats.org/officeDocument/2006/relationships/image" Target="../media/image31.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8.png"/><Relationship Id="rId1" Type="http://schemas.openxmlformats.org/officeDocument/2006/relationships/slideMaster" Target="../slideMasters/slideMaster10.xml"/><Relationship Id="rId5" Type="http://schemas.microsoft.com/office/2007/relationships/hdphoto" Target="../media/hdphoto1.wdp"/><Relationship Id="rId4" Type="http://schemas.openxmlformats.org/officeDocument/2006/relationships/image" Target="../media/image31.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9.jpeg"/><Relationship Id="rId1" Type="http://schemas.openxmlformats.org/officeDocument/2006/relationships/slideMaster" Target="../slideMasters/slideMaster10.xml"/><Relationship Id="rId5" Type="http://schemas.microsoft.com/office/2007/relationships/hdphoto" Target="../media/hdphoto1.wdp"/><Relationship Id="rId4" Type="http://schemas.openxmlformats.org/officeDocument/2006/relationships/image" Target="../media/image3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Master" Target="../slideMasters/slideMaster10.xml"/><Relationship Id="rId5" Type="http://schemas.microsoft.com/office/2007/relationships/hdphoto" Target="../media/hdphoto1.wdp"/><Relationship Id="rId4" Type="http://schemas.openxmlformats.org/officeDocument/2006/relationships/image" Target="../media/image31.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Master" Target="../slideMasters/slideMaster10.xml"/><Relationship Id="rId5" Type="http://schemas.microsoft.com/office/2007/relationships/hdphoto" Target="../media/hdphoto1.wdp"/><Relationship Id="rId4" Type="http://schemas.openxmlformats.org/officeDocument/2006/relationships/image" Target="../media/image31.png"/></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10.xml"/><Relationship Id="rId4" Type="http://schemas.microsoft.com/office/2007/relationships/hdphoto" Target="../media/hdphoto1.wdp"/></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Master" Target="../slideMasters/slideMaster11.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3.sv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emf"/><Relationship Id="rId1" Type="http://schemas.openxmlformats.org/officeDocument/2006/relationships/slideMaster" Target="../slideMasters/slideMaster11.xml"/><Relationship Id="rId5" Type="http://schemas.openxmlformats.org/officeDocument/2006/relationships/image" Target="../media/image18.png"/><Relationship Id="rId4" Type="http://schemas.openxmlformats.org/officeDocument/2006/relationships/image" Target="../media/image3.svg"/></Relationships>
</file>

<file path=ppt/slideLayouts/_rels/slideLayout15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emf"/><Relationship Id="rId7"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Master" Target="../slideMasters/slideMaster11.xml"/><Relationship Id="rId6" Type="http://schemas.openxmlformats.org/officeDocument/2006/relationships/image" Target="../media/image21.png"/><Relationship Id="rId5" Type="http://schemas.openxmlformats.org/officeDocument/2006/relationships/image" Target="../media/image9.svg"/><Relationship Id="rId4" Type="http://schemas.openxmlformats.org/officeDocument/2006/relationships/image" Target="../media/image20.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1.xml"/><Relationship Id="rId6" Type="http://schemas.openxmlformats.org/officeDocument/2006/relationships/image" Target="../media/image16.png"/><Relationship Id="rId5" Type="http://schemas.openxmlformats.org/officeDocument/2006/relationships/image" Target="../media/image3.sv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Master" Target="../slideMasters/slideMaster11.xml"/><Relationship Id="rId5" Type="http://schemas.openxmlformats.org/officeDocument/2006/relationships/image" Target="../media/image21.png"/><Relationship Id="rId4" Type="http://schemas.microsoft.com/office/2007/relationships/hdphoto" Target="../media/hdphoto1.wdp"/></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1.xml"/><Relationship Id="rId4" Type="http://schemas.openxmlformats.org/officeDocument/2006/relationships/image" Target="../media/image26.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Master" Target="../slideMasters/slideMaster11.xml"/><Relationship Id="rId4" Type="http://schemas.openxmlformats.org/officeDocument/2006/relationships/image" Target="../media/image21.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Master" Target="../slideMasters/slideMaster11.xml"/><Relationship Id="rId4" Type="http://schemas.openxmlformats.org/officeDocument/2006/relationships/image" Target="../media/image16.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Master" Target="../slideMasters/slideMaster11.xml"/><Relationship Id="rId4" Type="http://schemas.openxmlformats.org/officeDocument/2006/relationships/image" Target="../media/image16.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eg"/><Relationship Id="rId1" Type="http://schemas.openxmlformats.org/officeDocument/2006/relationships/slideMaster" Target="../slideMasters/slideMaster11.xml"/><Relationship Id="rId4" Type="http://schemas.openxmlformats.org/officeDocument/2006/relationships/image" Target="../media/image16.png"/></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Master" Target="../slideMasters/slideMaster11.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31.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Master" Target="../slideMasters/slideMaster11.xml"/><Relationship Id="rId6" Type="http://schemas.openxmlformats.org/officeDocument/2006/relationships/image" Target="../media/image32.png"/><Relationship Id="rId5" Type="http://schemas.openxmlformats.org/officeDocument/2006/relationships/image" Target="../media/image21.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emf"/><Relationship Id="rId1" Type="http://schemas.openxmlformats.org/officeDocument/2006/relationships/slideMaster" Target="../slideMasters/slideMaster11.xml"/><Relationship Id="rId4" Type="http://schemas.openxmlformats.org/officeDocument/2006/relationships/image" Target="../media/image23.sv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4.jpeg"/><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Master" Target="../slideMasters/slideMaster11.xml"/><Relationship Id="rId4" Type="http://schemas.openxmlformats.org/officeDocument/2006/relationships/image" Target="../media/image16.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png"/><Relationship Id="rId1" Type="http://schemas.openxmlformats.org/officeDocument/2006/relationships/slideMaster" Target="../slideMasters/slideMaster11.xml"/><Relationship Id="rId4" Type="http://schemas.openxmlformats.org/officeDocument/2006/relationships/image" Target="../media/image16.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7.png"/><Relationship Id="rId1" Type="http://schemas.openxmlformats.org/officeDocument/2006/relationships/slideMaster" Target="../slideMasters/slideMaster11.xml"/><Relationship Id="rId4" Type="http://schemas.openxmlformats.org/officeDocument/2006/relationships/image" Target="../media/image16.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jpg"/><Relationship Id="rId1" Type="http://schemas.openxmlformats.org/officeDocument/2006/relationships/slideMaster" Target="../slideMasters/slideMaster11.xml"/><Relationship Id="rId5" Type="http://schemas.microsoft.com/office/2007/relationships/hdphoto" Target="../media/hdphoto1.wdp"/><Relationship Id="rId4" Type="http://schemas.openxmlformats.org/officeDocument/2006/relationships/image" Target="../media/image3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8.png"/><Relationship Id="rId1" Type="http://schemas.openxmlformats.org/officeDocument/2006/relationships/slideMaster" Target="../slideMasters/slideMaster11.xml"/><Relationship Id="rId5" Type="http://schemas.microsoft.com/office/2007/relationships/hdphoto" Target="../media/hdphoto1.wdp"/><Relationship Id="rId4" Type="http://schemas.openxmlformats.org/officeDocument/2006/relationships/image" Target="../media/image31.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9.jpeg"/><Relationship Id="rId1" Type="http://schemas.openxmlformats.org/officeDocument/2006/relationships/slideMaster" Target="../slideMasters/slideMaster11.xml"/><Relationship Id="rId5" Type="http://schemas.microsoft.com/office/2007/relationships/hdphoto" Target="../media/hdphoto1.wdp"/><Relationship Id="rId4" Type="http://schemas.openxmlformats.org/officeDocument/2006/relationships/image" Target="../media/image31.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Master" Target="../slideMasters/slideMaster11.xml"/><Relationship Id="rId5" Type="http://schemas.microsoft.com/office/2007/relationships/hdphoto" Target="../media/hdphoto1.wdp"/><Relationship Id="rId4" Type="http://schemas.openxmlformats.org/officeDocument/2006/relationships/image" Target="../media/image31.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Master" Target="../slideMasters/slideMaster11.xml"/><Relationship Id="rId5" Type="http://schemas.microsoft.com/office/2007/relationships/hdphoto" Target="../media/hdphoto1.wdp"/><Relationship Id="rId4" Type="http://schemas.openxmlformats.org/officeDocument/2006/relationships/image" Target="../media/image31.png"/></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11.xml"/><Relationship Id="rId4" Type="http://schemas.microsoft.com/office/2007/relationships/hdphoto" Target="../media/hdphoto1.wdp"/></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Master" Target="../slideMasters/slideMaster15.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3.sv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emf"/><Relationship Id="rId1" Type="http://schemas.openxmlformats.org/officeDocument/2006/relationships/slideMaster" Target="../slideMasters/slideMaster15.xml"/><Relationship Id="rId5" Type="http://schemas.openxmlformats.org/officeDocument/2006/relationships/image" Target="../media/image18.png"/><Relationship Id="rId4" Type="http://schemas.openxmlformats.org/officeDocument/2006/relationships/image" Target="../media/image3.svg"/></Relationships>
</file>

<file path=ppt/slideLayouts/_rels/slideLayout2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emf"/><Relationship Id="rId7"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Master" Target="../slideMasters/slideMaster15.xml"/><Relationship Id="rId6" Type="http://schemas.openxmlformats.org/officeDocument/2006/relationships/image" Target="../media/image21.png"/><Relationship Id="rId5" Type="http://schemas.openxmlformats.org/officeDocument/2006/relationships/image" Target="../media/image9.svg"/><Relationship Id="rId4" Type="http://schemas.openxmlformats.org/officeDocument/2006/relationships/image" Target="../media/image20.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5.xml"/><Relationship Id="rId6" Type="http://schemas.openxmlformats.org/officeDocument/2006/relationships/image" Target="../media/image16.png"/><Relationship Id="rId5" Type="http://schemas.openxmlformats.org/officeDocument/2006/relationships/image" Target="../media/image3.svg"/><Relationship Id="rId4" Type="http://schemas.openxmlformats.org/officeDocument/2006/relationships/image" Target="../media/image15.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Master" Target="../slideMasters/slideMaster15.xml"/><Relationship Id="rId5" Type="http://schemas.openxmlformats.org/officeDocument/2006/relationships/image" Target="../media/image21.png"/><Relationship Id="rId4" Type="http://schemas.microsoft.com/office/2007/relationships/hdphoto" Target="../media/hdphoto1.wdp"/></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5.xml"/><Relationship Id="rId4" Type="http://schemas.openxmlformats.org/officeDocument/2006/relationships/image" Target="../media/image26.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Master" Target="../slideMasters/slideMaster15.xml"/><Relationship Id="rId4" Type="http://schemas.openxmlformats.org/officeDocument/2006/relationships/image" Target="../media/image21.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Master" Target="../slideMasters/slideMaster15.xml"/><Relationship Id="rId4" Type="http://schemas.openxmlformats.org/officeDocument/2006/relationships/image" Target="../media/image16.pn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Master" Target="../slideMasters/slideMaster15.xml"/><Relationship Id="rId4" Type="http://schemas.openxmlformats.org/officeDocument/2006/relationships/image" Target="../media/image16.pn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eg"/><Relationship Id="rId1" Type="http://schemas.openxmlformats.org/officeDocument/2006/relationships/slideMaster" Target="../slideMasters/slideMaster15.xml"/><Relationship Id="rId4" Type="http://schemas.openxmlformats.org/officeDocument/2006/relationships/image" Target="../media/image16.png"/></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Master" Target="../slideMasters/slideMaster15.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31.pn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Master" Target="../slideMasters/slideMaster15.xml"/><Relationship Id="rId6" Type="http://schemas.openxmlformats.org/officeDocument/2006/relationships/image" Target="../media/image32.png"/><Relationship Id="rId5" Type="http://schemas.openxmlformats.org/officeDocument/2006/relationships/image" Target="../media/image21.png"/><Relationship Id="rId4" Type="http://schemas.microsoft.com/office/2007/relationships/hdphoto" Target="../media/hdphoto1.wdp"/></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emf"/><Relationship Id="rId1" Type="http://schemas.openxmlformats.org/officeDocument/2006/relationships/slideMaster" Target="../slideMasters/slideMaster15.xml"/><Relationship Id="rId4" Type="http://schemas.openxmlformats.org/officeDocument/2006/relationships/image" Target="../media/image23.sv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4.jpeg"/><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Master" Target="../slideMasters/slideMaster15.xml"/><Relationship Id="rId4" Type="http://schemas.openxmlformats.org/officeDocument/2006/relationships/image" Target="../media/image16.pn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png"/><Relationship Id="rId1" Type="http://schemas.openxmlformats.org/officeDocument/2006/relationships/slideMaster" Target="../slideMasters/slideMaster15.xml"/><Relationship Id="rId4" Type="http://schemas.openxmlformats.org/officeDocument/2006/relationships/image" Target="../media/image16.pn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7.png"/><Relationship Id="rId1" Type="http://schemas.openxmlformats.org/officeDocument/2006/relationships/slideMaster" Target="../slideMasters/slideMaster15.xml"/><Relationship Id="rId4" Type="http://schemas.openxmlformats.org/officeDocument/2006/relationships/image" Target="../media/image16.pn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jpg"/><Relationship Id="rId1" Type="http://schemas.openxmlformats.org/officeDocument/2006/relationships/slideMaster" Target="../slideMasters/slideMaster15.xml"/><Relationship Id="rId5" Type="http://schemas.microsoft.com/office/2007/relationships/hdphoto" Target="../media/hdphoto1.wdp"/><Relationship Id="rId4" Type="http://schemas.openxmlformats.org/officeDocument/2006/relationships/image" Target="../media/image31.pn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8.png"/><Relationship Id="rId1" Type="http://schemas.openxmlformats.org/officeDocument/2006/relationships/slideMaster" Target="../slideMasters/slideMaster15.xml"/><Relationship Id="rId5" Type="http://schemas.microsoft.com/office/2007/relationships/hdphoto" Target="../media/hdphoto1.wdp"/><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9.jpeg"/><Relationship Id="rId1" Type="http://schemas.openxmlformats.org/officeDocument/2006/relationships/slideMaster" Target="../slideMasters/slideMaster15.xml"/><Relationship Id="rId5" Type="http://schemas.microsoft.com/office/2007/relationships/hdphoto" Target="../media/hdphoto1.wdp"/><Relationship Id="rId4" Type="http://schemas.openxmlformats.org/officeDocument/2006/relationships/image" Target="../media/image31.pn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Master" Target="../slideMasters/slideMaster15.xml"/><Relationship Id="rId5" Type="http://schemas.microsoft.com/office/2007/relationships/hdphoto" Target="../media/hdphoto1.wdp"/><Relationship Id="rId4" Type="http://schemas.openxmlformats.org/officeDocument/2006/relationships/image" Target="../media/image31.pn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Master" Target="../slideMasters/slideMaster15.xml"/><Relationship Id="rId5" Type="http://schemas.microsoft.com/office/2007/relationships/hdphoto" Target="../media/hdphoto1.wdp"/><Relationship Id="rId4" Type="http://schemas.openxmlformats.org/officeDocument/2006/relationships/image" Target="../media/image31.png"/></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15.xml"/><Relationship Id="rId4" Type="http://schemas.microsoft.com/office/2007/relationships/hdphoto" Target="../media/hdphoto1.wdp"/></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4333"/>
            <a:ext cx="6813884" cy="1639468"/>
          </a:xfrm>
          <a:prstGeom prst="rect">
            <a:avLst/>
          </a:prstGeom>
        </p:spPr>
        <p:txBody>
          <a:bodyPr>
            <a:noAutofit/>
          </a:bodyPr>
          <a:lstStyle>
            <a:lvl1pPr algn="l">
              <a:defRPr sz="5000">
                <a:solidFill>
                  <a:srgbClr val="595959"/>
                </a:solidFill>
                <a:latin typeface="Open Sans"/>
                <a:cs typeface="Open San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75258"/>
            <a:ext cx="6400800" cy="1113590"/>
          </a:xfrm>
          <a:prstGeom prst="rect">
            <a:avLst/>
          </a:prstGeom>
        </p:spPr>
        <p:txBody>
          <a:bodyPr/>
          <a:lstStyle>
            <a:lvl1pPr marL="0" indent="0" algn="l">
              <a:buNone/>
              <a:defRPr>
                <a:solidFill>
                  <a:schemeClr val="accent3"/>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6760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Box 8"/>
          <p:cNvSpPr txBox="1"/>
          <p:nvPr userDrawn="1"/>
        </p:nvSpPr>
        <p:spPr>
          <a:xfrm>
            <a:off x="889000" y="1143001"/>
            <a:ext cx="7239000" cy="3416320"/>
          </a:xfrm>
          <a:prstGeom prst="rect">
            <a:avLst/>
          </a:prstGeom>
          <a:noFill/>
        </p:spPr>
        <p:txBody>
          <a:bodyPr wrap="square" rtlCol="0">
            <a:spAutoFit/>
          </a:bodyPr>
          <a:lstStyle/>
          <a:p>
            <a:pPr algn="ctr" defTabSz="457200">
              <a:defRPr/>
            </a:pPr>
            <a:r>
              <a:rPr lang="en-US" sz="5400" dirty="0" smtClean="0">
                <a:solidFill>
                  <a:srgbClr val="FFFFFF"/>
                </a:solidFill>
                <a:latin typeface="Open Sans"/>
                <a:cs typeface="Open Sans"/>
              </a:rPr>
              <a:t>“Quote here. Quote here. Quote here. Quote here. Quote here. Quote here.” </a:t>
            </a:r>
            <a:endParaRPr lang="en-US" dirty="0">
              <a:solidFill>
                <a:srgbClr val="FFFFFF"/>
              </a:solidFill>
            </a:endParaRPr>
          </a:p>
        </p:txBody>
      </p:sp>
      <p:sp>
        <p:nvSpPr>
          <p:cNvPr id="10" name="TextBox 9"/>
          <p:cNvSpPr txBox="1"/>
          <p:nvPr userDrawn="1"/>
        </p:nvSpPr>
        <p:spPr>
          <a:xfrm>
            <a:off x="3810000" y="4801541"/>
            <a:ext cx="4651375" cy="461665"/>
          </a:xfrm>
          <a:prstGeom prst="rect">
            <a:avLst/>
          </a:prstGeom>
          <a:noFill/>
        </p:spPr>
        <p:txBody>
          <a:bodyPr wrap="square" rtlCol="0">
            <a:spAutoFit/>
          </a:bodyPr>
          <a:lstStyle/>
          <a:p>
            <a:pPr defTabSz="457200"/>
            <a:r>
              <a:rPr lang="en-US" sz="2400" b="1" dirty="0" smtClean="0">
                <a:solidFill>
                  <a:srgbClr val="FFFFFF"/>
                </a:solidFill>
                <a:latin typeface="Open Sans"/>
                <a:cs typeface="Open Sans"/>
              </a:rPr>
              <a:t>- AUTHOR NAME HERE</a:t>
            </a:r>
            <a:endParaRPr lang="en-US" sz="2400" b="1" dirty="0">
              <a:solidFill>
                <a:srgbClr val="FFFFFF"/>
              </a:solidFill>
              <a:latin typeface="Open Sans"/>
              <a:cs typeface="Open Sans"/>
            </a:endParaRPr>
          </a:p>
        </p:txBody>
      </p:sp>
    </p:spTree>
    <p:extLst>
      <p:ext uri="{BB962C8B-B14F-4D97-AF65-F5344CB8AC3E}">
        <p14:creationId xmlns:p14="http://schemas.microsoft.com/office/powerpoint/2010/main" val="15143374"/>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800"/>
              <a:buFont typeface="Nunito"/>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6" name="Google Shape;36;p29"/>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31283165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30"/>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42" name="Google Shape;42;p30"/>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4366121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3"/>
        <p:cNvGrpSpPr/>
        <p:nvPr/>
      </p:nvGrpSpPr>
      <p:grpSpPr>
        <a:xfrm>
          <a:off x="0" y="0"/>
          <a:ext cx="0" cy="0"/>
          <a:chOff x="0" y="0"/>
          <a:chExt cx="0" cy="0"/>
        </a:xfrm>
      </p:grpSpPr>
      <p:sp>
        <p:nvSpPr>
          <p:cNvPr id="44" name="Google Shape;44;p3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6" name="Google Shape;46;p3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7" name="Google Shape;47;p3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8" name="Google Shape;48;p3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9" name="Google Shape;49;p31"/>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50" name="Google Shape;50;p31"/>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17913974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51"/>
        <p:cNvGrpSpPr/>
        <p:nvPr/>
      </p:nvGrpSpPr>
      <p:grpSpPr>
        <a:xfrm>
          <a:off x="0" y="0"/>
          <a:ext cx="0" cy="0"/>
          <a:chOff x="0" y="0"/>
          <a:chExt cx="0" cy="0"/>
        </a:xfrm>
      </p:grpSpPr>
      <p:sp>
        <p:nvSpPr>
          <p:cNvPr id="52" name="Google Shape;52;p32"/>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54" name="Google Shape;54;p32"/>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14531613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629841" y="457200"/>
            <a:ext cx="6895912"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body" idx="1"/>
          </p:nvPr>
        </p:nvSpPr>
        <p:spPr>
          <a:xfrm>
            <a:off x="3887391" y="2057400"/>
            <a:ext cx="4629150" cy="3803650"/>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8" name="Google Shape;58;p3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9" name="Google Shape;59;p33"/>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60" name="Google Shape;60;p33"/>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28537167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a:spLocks noGrp="1"/>
          </p:cNvSpPr>
          <p:nvPr>
            <p:ph type="pic" idx="2"/>
          </p:nvPr>
        </p:nvSpPr>
        <p:spPr>
          <a:xfrm>
            <a:off x="3887391" y="1215190"/>
            <a:ext cx="4629150" cy="4645861"/>
          </a:xfrm>
          <a:prstGeom prst="rect">
            <a:avLst/>
          </a:prstGeom>
          <a:noFill/>
          <a:ln>
            <a:noFill/>
          </a:ln>
        </p:spPr>
      </p:sp>
      <p:sp>
        <p:nvSpPr>
          <p:cNvPr id="64" name="Google Shape;64;p3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5" name="Google Shape;65;p34"/>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6" name="Google Shape;66;p34"/>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36372087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0" name="Google Shape;70;p35"/>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71" name="Google Shape;71;p35"/>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38407220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rot="5400000">
            <a:off x="3703178"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156118" y="837657"/>
            <a:ext cx="5811838" cy="486677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5" name="Google Shape;75;p36"/>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6" name="Google Shape;76;p36"/>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18121611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GIF ANIMADO">
  <p:cSld name="GIF ANIMADO">
    <p:spTree>
      <p:nvGrpSpPr>
        <p:cNvPr id="1" name="Shape 77"/>
        <p:cNvGrpSpPr/>
        <p:nvPr/>
      </p:nvGrpSpPr>
      <p:grpSpPr>
        <a:xfrm>
          <a:off x="0" y="0"/>
          <a:ext cx="0" cy="0"/>
          <a:chOff x="0" y="0"/>
          <a:chExt cx="0" cy="0"/>
        </a:xfrm>
      </p:grpSpPr>
      <p:sp>
        <p:nvSpPr>
          <p:cNvPr id="78" name="Google Shape;78;p37"/>
          <p:cNvSpPr/>
          <p:nvPr/>
        </p:nvSpPr>
        <p:spPr>
          <a:xfrm>
            <a:off x="0" y="1"/>
            <a:ext cx="9144000" cy="6256421"/>
          </a:xfrm>
          <a:prstGeom prst="rect">
            <a:avLst/>
          </a:prstGeom>
          <a:solidFill>
            <a:schemeClr val="lt1"/>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pic>
        <p:nvPicPr>
          <p:cNvPr id="79" name="Google Shape;79;p37"/>
          <p:cNvPicPr preferRelativeResize="0"/>
          <p:nvPr/>
        </p:nvPicPr>
        <p:blipFill rotWithShape="1">
          <a:blip r:embed="rId2">
            <a:alphaModFix/>
          </a:blip>
          <a:srcRect/>
          <a:stretch/>
        </p:blipFill>
        <p:spPr>
          <a:xfrm>
            <a:off x="3236495" y="1648326"/>
            <a:ext cx="2671011" cy="3561348"/>
          </a:xfrm>
          <a:prstGeom prst="rect">
            <a:avLst/>
          </a:prstGeom>
          <a:noFill/>
          <a:ln>
            <a:noFill/>
          </a:ln>
        </p:spPr>
      </p:pic>
      <p:sp>
        <p:nvSpPr>
          <p:cNvPr id="80" name="Google Shape;80;p37"/>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30176499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GIF ANIMADO">
  <p:cSld name="1_GIF ANIMADO">
    <p:spTree>
      <p:nvGrpSpPr>
        <p:cNvPr id="1" name="Shape 81"/>
        <p:cNvGrpSpPr/>
        <p:nvPr/>
      </p:nvGrpSpPr>
      <p:grpSpPr>
        <a:xfrm>
          <a:off x="0" y="0"/>
          <a:ext cx="0" cy="0"/>
          <a:chOff x="0" y="0"/>
          <a:chExt cx="0" cy="0"/>
        </a:xfrm>
      </p:grpSpPr>
      <p:sp>
        <p:nvSpPr>
          <p:cNvPr id="82" name="Google Shape;82;p38"/>
          <p:cNvSpPr/>
          <p:nvPr/>
        </p:nvSpPr>
        <p:spPr>
          <a:xfrm>
            <a:off x="0" y="1"/>
            <a:ext cx="9144000" cy="6256421"/>
          </a:xfrm>
          <a:prstGeom prst="rect">
            <a:avLst/>
          </a:prstGeom>
          <a:solidFill>
            <a:schemeClr val="lt1"/>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sp>
        <p:nvSpPr>
          <p:cNvPr id="83" name="Google Shape;83;p38"/>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84" name="Google Shape;84;p38"/>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338285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EIFL_LOGO_BG_WHIT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626" y="5422265"/>
            <a:ext cx="5083400" cy="1435735"/>
          </a:xfrm>
          <a:prstGeom prst="rect">
            <a:avLst/>
          </a:prstGeom>
        </p:spPr>
      </p:pic>
    </p:spTree>
    <p:extLst>
      <p:ext uri="{BB962C8B-B14F-4D97-AF65-F5344CB8AC3E}">
        <p14:creationId xmlns:p14="http://schemas.microsoft.com/office/powerpoint/2010/main" val="32351461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bg>
      <p:bgPr>
        <a:solidFill>
          <a:srgbClr val="3F3F3F"/>
        </a:solidFill>
        <a:effectLst/>
      </p:bgPr>
    </p:bg>
    <p:spTree>
      <p:nvGrpSpPr>
        <p:cNvPr id="1" name="Shape 17"/>
        <p:cNvGrpSpPr/>
        <p:nvPr/>
      </p:nvGrpSpPr>
      <p:grpSpPr>
        <a:xfrm>
          <a:off x="0" y="0"/>
          <a:ext cx="0" cy="0"/>
          <a:chOff x="0" y="0"/>
          <a:chExt cx="0" cy="0"/>
        </a:xfrm>
      </p:grpSpPr>
      <p:sp>
        <p:nvSpPr>
          <p:cNvPr id="18" name="Google Shape;18;p26"/>
          <p:cNvSpPr/>
          <p:nvPr/>
        </p:nvSpPr>
        <p:spPr>
          <a:xfrm>
            <a:off x="7652084" y="1"/>
            <a:ext cx="1491917" cy="1030288"/>
          </a:xfrm>
          <a:prstGeom prst="rect">
            <a:avLst/>
          </a:prstGeom>
          <a:solidFill>
            <a:srgbClr val="3F3F3F"/>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sp>
        <p:nvSpPr>
          <p:cNvPr id="19" name="Google Shape;19;p26"/>
          <p:cNvSpPr txBox="1">
            <a:spLocks noGrp="1"/>
          </p:cNvSpPr>
          <p:nvPr>
            <p:ph type="ctrTitle"/>
          </p:nvPr>
        </p:nvSpPr>
        <p:spPr>
          <a:xfrm>
            <a:off x="424113" y="1122363"/>
            <a:ext cx="7576887"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Nunito"/>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subTitle" idx="1"/>
          </p:nvPr>
        </p:nvSpPr>
        <p:spPr>
          <a:xfrm>
            <a:off x="424113" y="3602038"/>
            <a:ext cx="7576887"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2400"/>
              <a:buNone/>
              <a:defRPr sz="1800">
                <a:solidFill>
                  <a:schemeClr val="lt1"/>
                </a:solidFil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21" name="Google Shape;21;p26"/>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2" name="Google Shape;22;p26"/>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pic>
        <p:nvPicPr>
          <p:cNvPr id="23" name="Google Shape;23;p26"/>
          <p:cNvPicPr preferRelativeResize="0"/>
          <p:nvPr/>
        </p:nvPicPr>
        <p:blipFill rotWithShape="1">
          <a:blip r:embed="rId2">
            <a:alphaModFix/>
          </a:blip>
          <a:srcRect/>
          <a:stretch/>
        </p:blipFill>
        <p:spPr>
          <a:xfrm>
            <a:off x="7723274" y="207965"/>
            <a:ext cx="1228221" cy="772591"/>
          </a:xfrm>
          <a:prstGeom prst="rect">
            <a:avLst/>
          </a:prstGeom>
          <a:noFill/>
          <a:ln>
            <a:noFill/>
          </a:ln>
        </p:spPr>
      </p:pic>
    </p:spTree>
    <p:extLst>
      <p:ext uri="{BB962C8B-B14F-4D97-AF65-F5344CB8AC3E}">
        <p14:creationId xmlns:p14="http://schemas.microsoft.com/office/powerpoint/2010/main" val="30292809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4"/>
        <p:cNvGrpSpPr/>
        <p:nvPr/>
      </p:nvGrpSpPr>
      <p:grpSpPr>
        <a:xfrm>
          <a:off x="0" y="0"/>
          <a:ext cx="0" cy="0"/>
          <a:chOff x="0" y="0"/>
          <a:chExt cx="0" cy="0"/>
        </a:xfrm>
      </p:grpSpPr>
      <p:sp>
        <p:nvSpPr>
          <p:cNvPr id="25" name="Google Shape;25;p27"/>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7" name="Google Shape;27;p27"/>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pic>
        <p:nvPicPr>
          <p:cNvPr id="28" name="Google Shape;28;p27"/>
          <p:cNvPicPr preferRelativeResize="0"/>
          <p:nvPr/>
        </p:nvPicPr>
        <p:blipFill rotWithShape="1">
          <a:blip r:embed="rId2">
            <a:alphaModFix/>
          </a:blip>
          <a:srcRect/>
          <a:stretch/>
        </p:blipFill>
        <p:spPr>
          <a:xfrm>
            <a:off x="7674818" y="159821"/>
            <a:ext cx="1235820" cy="809916"/>
          </a:xfrm>
          <a:prstGeom prst="rect">
            <a:avLst/>
          </a:prstGeom>
          <a:noFill/>
          <a:ln>
            <a:noFill/>
          </a:ln>
        </p:spPr>
      </p:pic>
      <p:sp>
        <p:nvSpPr>
          <p:cNvPr id="29" name="Google Shape;29;p27"/>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31324370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30"/>
        <p:cNvGrpSpPr/>
        <p:nvPr/>
      </p:nvGrpSpPr>
      <p:grpSpPr>
        <a:xfrm>
          <a:off x="0" y="0"/>
          <a:ext cx="0" cy="0"/>
          <a:chOff x="0" y="0"/>
          <a:chExt cx="0" cy="0"/>
        </a:xfrm>
      </p:grpSpPr>
      <p:sp>
        <p:nvSpPr>
          <p:cNvPr id="31" name="Google Shape;31;p28"/>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2" name="Google Shape;32;p28"/>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42594174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800"/>
              <a:buFont typeface="Nunito"/>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6" name="Google Shape;36;p29"/>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42484953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30"/>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42" name="Google Shape;42;p30"/>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26079215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3"/>
        <p:cNvGrpSpPr/>
        <p:nvPr/>
      </p:nvGrpSpPr>
      <p:grpSpPr>
        <a:xfrm>
          <a:off x="0" y="0"/>
          <a:ext cx="0" cy="0"/>
          <a:chOff x="0" y="0"/>
          <a:chExt cx="0" cy="0"/>
        </a:xfrm>
      </p:grpSpPr>
      <p:sp>
        <p:nvSpPr>
          <p:cNvPr id="44" name="Google Shape;44;p3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6" name="Google Shape;46;p3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7" name="Google Shape;47;p3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8" name="Google Shape;48;p3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9" name="Google Shape;49;p31"/>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50" name="Google Shape;50;p31"/>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9504600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51"/>
        <p:cNvGrpSpPr/>
        <p:nvPr/>
      </p:nvGrpSpPr>
      <p:grpSpPr>
        <a:xfrm>
          <a:off x="0" y="0"/>
          <a:ext cx="0" cy="0"/>
          <a:chOff x="0" y="0"/>
          <a:chExt cx="0" cy="0"/>
        </a:xfrm>
      </p:grpSpPr>
      <p:sp>
        <p:nvSpPr>
          <p:cNvPr id="52" name="Google Shape;52;p32"/>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54" name="Google Shape;54;p32"/>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16060256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629841" y="457200"/>
            <a:ext cx="6895912"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body" idx="1"/>
          </p:nvPr>
        </p:nvSpPr>
        <p:spPr>
          <a:xfrm>
            <a:off x="3887391" y="2057400"/>
            <a:ext cx="4629150" cy="3803650"/>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8" name="Google Shape;58;p3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9" name="Google Shape;59;p33"/>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60" name="Google Shape;60;p33"/>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9812563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a:spLocks noGrp="1"/>
          </p:cNvSpPr>
          <p:nvPr>
            <p:ph type="pic" idx="2"/>
          </p:nvPr>
        </p:nvSpPr>
        <p:spPr>
          <a:xfrm>
            <a:off x="3887391" y="1215190"/>
            <a:ext cx="4629150" cy="4645861"/>
          </a:xfrm>
          <a:prstGeom prst="rect">
            <a:avLst/>
          </a:prstGeom>
          <a:noFill/>
          <a:ln>
            <a:noFill/>
          </a:ln>
        </p:spPr>
      </p:sp>
      <p:sp>
        <p:nvSpPr>
          <p:cNvPr id="64" name="Google Shape;64;p3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5" name="Google Shape;65;p34"/>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6" name="Google Shape;66;p34"/>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18375327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0" name="Google Shape;70;p35"/>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71" name="Google Shape;71;p35"/>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44004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1169322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rot="5400000">
            <a:off x="3703178"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156118" y="837657"/>
            <a:ext cx="5811838" cy="486677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5" name="Google Shape;75;p36"/>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6" name="Google Shape;76;p36"/>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7269211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GIF ANIMADO">
  <p:cSld name="GIF ANIMADO">
    <p:spTree>
      <p:nvGrpSpPr>
        <p:cNvPr id="1" name="Shape 77"/>
        <p:cNvGrpSpPr/>
        <p:nvPr/>
      </p:nvGrpSpPr>
      <p:grpSpPr>
        <a:xfrm>
          <a:off x="0" y="0"/>
          <a:ext cx="0" cy="0"/>
          <a:chOff x="0" y="0"/>
          <a:chExt cx="0" cy="0"/>
        </a:xfrm>
      </p:grpSpPr>
      <p:sp>
        <p:nvSpPr>
          <p:cNvPr id="78" name="Google Shape;78;p37"/>
          <p:cNvSpPr/>
          <p:nvPr/>
        </p:nvSpPr>
        <p:spPr>
          <a:xfrm>
            <a:off x="0" y="1"/>
            <a:ext cx="9144000" cy="6256421"/>
          </a:xfrm>
          <a:prstGeom prst="rect">
            <a:avLst/>
          </a:prstGeom>
          <a:solidFill>
            <a:schemeClr val="lt1"/>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pic>
        <p:nvPicPr>
          <p:cNvPr id="79" name="Google Shape;79;p37"/>
          <p:cNvPicPr preferRelativeResize="0"/>
          <p:nvPr/>
        </p:nvPicPr>
        <p:blipFill rotWithShape="1">
          <a:blip r:embed="rId2">
            <a:alphaModFix/>
          </a:blip>
          <a:srcRect/>
          <a:stretch/>
        </p:blipFill>
        <p:spPr>
          <a:xfrm>
            <a:off x="3236495" y="1648326"/>
            <a:ext cx="2671011" cy="3561348"/>
          </a:xfrm>
          <a:prstGeom prst="rect">
            <a:avLst/>
          </a:prstGeom>
          <a:noFill/>
          <a:ln>
            <a:noFill/>
          </a:ln>
        </p:spPr>
      </p:pic>
      <p:sp>
        <p:nvSpPr>
          <p:cNvPr id="80" name="Google Shape;80;p37"/>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29028111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GIF ANIMADO">
  <p:cSld name="1_GIF ANIMADO">
    <p:spTree>
      <p:nvGrpSpPr>
        <p:cNvPr id="1" name="Shape 81"/>
        <p:cNvGrpSpPr/>
        <p:nvPr/>
      </p:nvGrpSpPr>
      <p:grpSpPr>
        <a:xfrm>
          <a:off x="0" y="0"/>
          <a:ext cx="0" cy="0"/>
          <a:chOff x="0" y="0"/>
          <a:chExt cx="0" cy="0"/>
        </a:xfrm>
      </p:grpSpPr>
      <p:sp>
        <p:nvSpPr>
          <p:cNvPr id="82" name="Google Shape;82;p38"/>
          <p:cNvSpPr/>
          <p:nvPr/>
        </p:nvSpPr>
        <p:spPr>
          <a:xfrm>
            <a:off x="0" y="1"/>
            <a:ext cx="9144000" cy="6256421"/>
          </a:xfrm>
          <a:prstGeom prst="rect">
            <a:avLst/>
          </a:prstGeom>
          <a:solidFill>
            <a:schemeClr val="lt1"/>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sp>
        <p:nvSpPr>
          <p:cNvPr id="83" name="Google Shape;83;p38"/>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84" name="Google Shape;84;p38"/>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30495447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01_Title Slide">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 xmlns:a16="http://schemas.microsoft.com/office/drawing/2014/main" id="{8B61104C-677B-6F43-85D7-55027E972F6D}"/>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4657" t="23561"/>
          <a:stretch/>
        </p:blipFill>
        <p:spPr bwMode="auto">
          <a:xfrm>
            <a:off x="1" y="-2"/>
            <a:ext cx="4010726" cy="524214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8">
            <a:extLst>
              <a:ext uri="{FF2B5EF4-FFF2-40B4-BE49-F238E27FC236}">
                <a16:creationId xmlns="" xmlns:a16="http://schemas.microsoft.com/office/drawing/2014/main" id="{3D135A81-65C3-1044-ADDD-43EF917C31C1}"/>
              </a:ext>
            </a:extLst>
          </p:cNvPr>
          <p:cNvSpPr>
            <a:spLocks noGrp="1"/>
          </p:cNvSpPr>
          <p:nvPr>
            <p:ph type="body" sz="quarter" idx="18" hasCustomPrompt="1"/>
          </p:nvPr>
        </p:nvSpPr>
        <p:spPr>
          <a:xfrm>
            <a:off x="2395602" y="2420009"/>
            <a:ext cx="5749447" cy="2006600"/>
          </a:xfrm>
        </p:spPr>
        <p:txBody>
          <a:bodyPr>
            <a:noAutofit/>
          </a:bodyPr>
          <a:lstStyle>
            <a:lvl1pPr marL="0" indent="0">
              <a:buNone/>
              <a:defRPr sz="6000" b="1" cap="none" baseline="0">
                <a:solidFill>
                  <a:schemeClr val="bg2">
                    <a:lumMod val="75000"/>
                  </a:schemeClr>
                </a:solidFill>
                <a:latin typeface="+mn-lt"/>
                <a:ea typeface="Helvetica Neue" panose="02000503000000020004" pitchFamily="2" charset="0"/>
                <a:cs typeface="Helvetica Neue" panose="02000503000000020004" pitchFamily="2" charset="0"/>
              </a:defRPr>
            </a:lvl1pPr>
          </a:lstStyle>
          <a:p>
            <a:pPr lvl="0"/>
            <a:r>
              <a:rPr lang="en-GB" dirty="0"/>
              <a:t>Title</a:t>
            </a:r>
          </a:p>
        </p:txBody>
      </p:sp>
      <p:sp>
        <p:nvSpPr>
          <p:cNvPr id="9" name="Text Placeholder 11">
            <a:extLst>
              <a:ext uri="{FF2B5EF4-FFF2-40B4-BE49-F238E27FC236}">
                <a16:creationId xmlns="" xmlns:a16="http://schemas.microsoft.com/office/drawing/2014/main" id="{DD5BEB8A-43C3-3E48-81C9-CBB779AEE9F3}"/>
              </a:ext>
            </a:extLst>
          </p:cNvPr>
          <p:cNvSpPr>
            <a:spLocks noGrp="1"/>
          </p:cNvSpPr>
          <p:nvPr>
            <p:ph type="body" sz="quarter" idx="19"/>
          </p:nvPr>
        </p:nvSpPr>
        <p:spPr>
          <a:xfrm>
            <a:off x="2395602" y="4683770"/>
            <a:ext cx="5824603" cy="988647"/>
          </a:xfrm>
        </p:spPr>
        <p:txBody>
          <a:bodyPr/>
          <a:lstStyle>
            <a:lvl1pPr marL="0" indent="0">
              <a:buNone/>
              <a:defRPr b="1" i="0">
                <a:solidFill>
                  <a:srgbClr val="5A6770"/>
                </a:solidFill>
                <a:latin typeface="+mn-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0" name="Text Placeholder 11">
            <a:extLst>
              <a:ext uri="{FF2B5EF4-FFF2-40B4-BE49-F238E27FC236}">
                <a16:creationId xmlns="" xmlns:a16="http://schemas.microsoft.com/office/drawing/2014/main" id="{12D0491A-DF8C-EF4F-B9C3-9FCD6BB7E6A2}"/>
              </a:ext>
            </a:extLst>
          </p:cNvPr>
          <p:cNvSpPr>
            <a:spLocks noGrp="1"/>
          </p:cNvSpPr>
          <p:nvPr>
            <p:ph type="body" sz="quarter" idx="20" hasCustomPrompt="1"/>
          </p:nvPr>
        </p:nvSpPr>
        <p:spPr>
          <a:xfrm>
            <a:off x="6320118" y="163865"/>
            <a:ext cx="2659655" cy="825691"/>
          </a:xfrm>
        </p:spPr>
        <p:txBody>
          <a:bodyPr>
            <a:normAutofit/>
          </a:bodyPr>
          <a:lstStyle>
            <a:lvl1pPr marL="0" indent="0" algn="r">
              <a:buNone/>
              <a:defRPr sz="1200" b="1" i="0">
                <a:solidFill>
                  <a:schemeClr val="bg2">
                    <a:lumMod val="75000"/>
                  </a:schemeClr>
                </a:solidFill>
                <a:latin typeface="+mj-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1" name="Title 1">
            <a:extLst>
              <a:ext uri="{FF2B5EF4-FFF2-40B4-BE49-F238E27FC236}">
                <a16:creationId xmlns="" xmlns:a16="http://schemas.microsoft.com/office/drawing/2014/main" id="{658EDEE1-8AC4-F347-B6FF-158E4DE04315}"/>
              </a:ext>
            </a:extLst>
          </p:cNvPr>
          <p:cNvSpPr txBox="1">
            <a:spLocks noChangeAspect="1"/>
          </p:cNvSpPr>
          <p:nvPr userDrawn="1"/>
        </p:nvSpPr>
        <p:spPr>
          <a:xfrm>
            <a:off x="7207773" y="6442430"/>
            <a:ext cx="1107440" cy="184666"/>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200" b="1" spc="0">
                <a:solidFill>
                  <a:srgbClr val="222080"/>
                </a:solidFill>
                <a:latin typeface="Calibri Light" panose="020F0302020204030204"/>
                <a:ea typeface="Open Sans" charset="0"/>
                <a:cs typeface="Open Sans" charset="0"/>
              </a:rPr>
              <a:t>@</a:t>
            </a:r>
            <a:r>
              <a:rPr lang="en-US" sz="1200" b="1" spc="0" err="1">
                <a:solidFill>
                  <a:srgbClr val="222080"/>
                </a:solidFill>
                <a:latin typeface="Calibri Light" panose="020F0302020204030204"/>
                <a:ea typeface="Open Sans" charset="0"/>
                <a:cs typeface="Open Sans" charset="0"/>
              </a:rPr>
              <a:t>openaire_eu</a:t>
            </a:r>
            <a:endParaRPr lang="en-US" sz="1200" b="1" spc="0">
              <a:solidFill>
                <a:srgbClr val="222080"/>
              </a:solidFill>
              <a:latin typeface="Calibri Light" panose="020F0302020204030204"/>
              <a:ea typeface="Open Sans" charset="0"/>
              <a:cs typeface="Open Sans" charset="0"/>
            </a:endParaRPr>
          </a:p>
        </p:txBody>
      </p:sp>
      <p:pic>
        <p:nvPicPr>
          <p:cNvPr id="12" name="Graphic 11">
            <a:extLst>
              <a:ext uri="{FF2B5EF4-FFF2-40B4-BE49-F238E27FC236}">
                <a16:creationId xmlns="" xmlns:a16="http://schemas.microsoft.com/office/drawing/2014/main" id="{73C9E1DF-CE37-7A49-A3B7-C4A4EF7A0470}"/>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605725" y="6372763"/>
            <a:ext cx="243000" cy="324000"/>
          </a:xfrm>
          <a:prstGeom prst="rect">
            <a:avLst/>
          </a:prstGeom>
        </p:spPr>
      </p:pic>
      <p:sp>
        <p:nvSpPr>
          <p:cNvPr id="13" name="바닥글 개체 틀 3">
            <a:extLst>
              <a:ext uri="{FF2B5EF4-FFF2-40B4-BE49-F238E27FC236}">
                <a16:creationId xmlns="" xmlns:a16="http://schemas.microsoft.com/office/drawing/2014/main" id="{B2B41314-E0AF-BF4C-93F3-F23FEA860474}"/>
              </a:ext>
            </a:extLst>
          </p:cNvPr>
          <p:cNvSpPr>
            <a:spLocks noGrp="1"/>
          </p:cNvSpPr>
          <p:nvPr>
            <p:ph type="ftr" sz="quarter" idx="11"/>
          </p:nvPr>
        </p:nvSpPr>
        <p:spPr>
          <a:xfrm>
            <a:off x="2395602" y="6353706"/>
            <a:ext cx="4593922" cy="49291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14" name="Picture 2">
            <a:extLst>
              <a:ext uri="{FF2B5EF4-FFF2-40B4-BE49-F238E27FC236}">
                <a16:creationId xmlns="" xmlns:a16="http://schemas.microsoft.com/office/drawing/2014/main" id="{64AE2ADF-8610-C24E-A43C-7742771DA71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 xmlns:a16="http://schemas.microsoft.com/office/drawing/2014/main" id="{C097CC0C-8552-B046-B7F6-F930B5523D85}"/>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086273" y="6424138"/>
            <a:ext cx="243000" cy="269999"/>
          </a:xfrm>
          <a:prstGeom prst="rect">
            <a:avLst/>
          </a:prstGeom>
        </p:spPr>
      </p:pic>
      <p:pic>
        <p:nvPicPr>
          <p:cNvPr id="16" name="Picture 15">
            <a:extLst>
              <a:ext uri="{FF2B5EF4-FFF2-40B4-BE49-F238E27FC236}">
                <a16:creationId xmlns="" xmlns:a16="http://schemas.microsoft.com/office/drawing/2014/main" id="{31B7AED5-BAC3-4D4A-BD2F-8D627ED1725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29214" y="6353705"/>
            <a:ext cx="907694" cy="432000"/>
          </a:xfrm>
          <a:prstGeom prst="rect">
            <a:avLst/>
          </a:prstGeom>
        </p:spPr>
      </p:pic>
    </p:spTree>
    <p:extLst>
      <p:ext uri="{BB962C8B-B14F-4D97-AF65-F5344CB8AC3E}">
        <p14:creationId xmlns:p14="http://schemas.microsoft.com/office/powerpoint/2010/main" val="32700561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_1_light_background">
    <p:bg>
      <p:bgRef idx="1001">
        <a:schemeClr val="bg1"/>
      </p:bgRef>
    </p:bg>
    <p:spTree>
      <p:nvGrpSpPr>
        <p:cNvPr id="1" name=""/>
        <p:cNvGrpSpPr/>
        <p:nvPr/>
      </p:nvGrpSpPr>
      <p:grpSpPr>
        <a:xfrm>
          <a:off x="0" y="0"/>
          <a:ext cx="0" cy="0"/>
          <a:chOff x="0" y="0"/>
          <a:chExt cx="0" cy="0"/>
        </a:xfrm>
      </p:grpSpPr>
      <p:sp>
        <p:nvSpPr>
          <p:cNvPr id="10" name="그림 개체 틀 9"/>
          <p:cNvSpPr>
            <a:spLocks noGrp="1"/>
          </p:cNvSpPr>
          <p:nvPr>
            <p:ph type="pic" sz="quarter" idx="16"/>
          </p:nvPr>
        </p:nvSpPr>
        <p:spPr>
          <a:xfrm>
            <a:off x="216772" y="0"/>
            <a:ext cx="5612529" cy="6858000"/>
          </a:xfrm>
          <a:custGeom>
            <a:avLst/>
            <a:gdLst>
              <a:gd name="connsiteX0" fmla="*/ 3741687 w 7483372"/>
              <a:gd name="connsiteY0" fmla="*/ 1173163 h 6858000"/>
              <a:gd name="connsiteX1" fmla="*/ 1485849 w 7483372"/>
              <a:gd name="connsiteY1" fmla="*/ 3429001 h 6858000"/>
              <a:gd name="connsiteX2" fmla="*/ 3741687 w 7483372"/>
              <a:gd name="connsiteY2" fmla="*/ 5684839 h 6858000"/>
              <a:gd name="connsiteX3" fmla="*/ 5997525 w 7483372"/>
              <a:gd name="connsiteY3" fmla="*/ 3429001 h 6858000"/>
              <a:gd name="connsiteX4" fmla="*/ 3741687 w 7483372"/>
              <a:gd name="connsiteY4" fmla="*/ 1173163 h 6858000"/>
              <a:gd name="connsiteX5" fmla="*/ 2199390 w 7483372"/>
              <a:gd name="connsiteY5" fmla="*/ 0 h 6858000"/>
              <a:gd name="connsiteX6" fmla="*/ 5283982 w 7483372"/>
              <a:gd name="connsiteY6" fmla="*/ 0 h 6858000"/>
              <a:gd name="connsiteX7" fmla="*/ 5363862 w 7483372"/>
              <a:gd name="connsiteY7" fmla="*/ 36113 h 6858000"/>
              <a:gd name="connsiteX8" fmla="*/ 7483372 w 7483372"/>
              <a:gd name="connsiteY8" fmla="*/ 3408828 h 6858000"/>
              <a:gd name="connsiteX9" fmla="*/ 5198119 w 7483372"/>
              <a:gd name="connsiteY9" fmla="*/ 6856474 h 6858000"/>
              <a:gd name="connsiteX10" fmla="*/ 5194249 w 7483372"/>
              <a:gd name="connsiteY10" fmla="*/ 6858000 h 6858000"/>
              <a:gd name="connsiteX11" fmla="*/ 2289124 w 7483372"/>
              <a:gd name="connsiteY11" fmla="*/ 6858000 h 6858000"/>
              <a:gd name="connsiteX12" fmla="*/ 2285253 w 7483372"/>
              <a:gd name="connsiteY12" fmla="*/ 6856474 h 6858000"/>
              <a:gd name="connsiteX13" fmla="*/ 0 w 7483372"/>
              <a:gd name="connsiteY13" fmla="*/ 3408828 h 6858000"/>
              <a:gd name="connsiteX14" fmla="*/ 2119511 w 7483372"/>
              <a:gd name="connsiteY14" fmla="*/ 36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3372" h="6858000">
                <a:moveTo>
                  <a:pt x="3741687" y="1173163"/>
                </a:moveTo>
                <a:cubicBezTo>
                  <a:pt x="2495822" y="1173163"/>
                  <a:pt x="1485849" y="2183136"/>
                  <a:pt x="1485849" y="3429001"/>
                </a:cubicBezTo>
                <a:cubicBezTo>
                  <a:pt x="1485849" y="4674866"/>
                  <a:pt x="2495822" y="5684839"/>
                  <a:pt x="3741687" y="5684839"/>
                </a:cubicBezTo>
                <a:cubicBezTo>
                  <a:pt x="4987552" y="5684839"/>
                  <a:pt x="5997525" y="4674866"/>
                  <a:pt x="5997525" y="3429001"/>
                </a:cubicBezTo>
                <a:cubicBezTo>
                  <a:pt x="5997525" y="2183136"/>
                  <a:pt x="4987552" y="1173163"/>
                  <a:pt x="3741687" y="1173163"/>
                </a:cubicBezTo>
                <a:close/>
                <a:moveTo>
                  <a:pt x="2199390" y="0"/>
                </a:moveTo>
                <a:lnTo>
                  <a:pt x="5283982" y="0"/>
                </a:lnTo>
                <a:lnTo>
                  <a:pt x="5363862" y="36113"/>
                </a:lnTo>
                <a:cubicBezTo>
                  <a:pt x="6617956" y="640397"/>
                  <a:pt x="7483372" y="1923549"/>
                  <a:pt x="7483372" y="3408828"/>
                </a:cubicBezTo>
                <a:cubicBezTo>
                  <a:pt x="7483372" y="4958685"/>
                  <a:pt x="6541067" y="6288455"/>
                  <a:pt x="5198119" y="6856474"/>
                </a:cubicBezTo>
                <a:lnTo>
                  <a:pt x="5194249" y="6858000"/>
                </a:lnTo>
                <a:lnTo>
                  <a:pt x="2289124" y="6858000"/>
                </a:lnTo>
                <a:lnTo>
                  <a:pt x="2285253" y="6856474"/>
                </a:lnTo>
                <a:cubicBezTo>
                  <a:pt x="942306" y="6288455"/>
                  <a:pt x="0" y="4958685"/>
                  <a:pt x="0" y="3408828"/>
                </a:cubicBezTo>
                <a:cubicBezTo>
                  <a:pt x="0" y="1923549"/>
                  <a:pt x="865416" y="640397"/>
                  <a:pt x="2119511" y="36113"/>
                </a:cubicBezTo>
                <a:close/>
              </a:path>
            </a:pathLst>
          </a:custGeom>
        </p:spPr>
        <p:txBody>
          <a:bodyPr wrap="square">
            <a:noAutofit/>
          </a:bodyPr>
          <a:lstStyle/>
          <a:p>
            <a:endParaRPr lang="ko-KR" altLang="en-US"/>
          </a:p>
        </p:txBody>
      </p:sp>
      <p:sp>
        <p:nvSpPr>
          <p:cNvPr id="20" name="그림 개체 틀 19"/>
          <p:cNvSpPr>
            <a:spLocks noGrp="1"/>
          </p:cNvSpPr>
          <p:nvPr>
            <p:ph type="pic" sz="quarter" idx="17"/>
          </p:nvPr>
        </p:nvSpPr>
        <p:spPr>
          <a:xfrm>
            <a:off x="3592996" y="2"/>
            <a:ext cx="3018546" cy="3368607"/>
          </a:xfrm>
          <a:custGeom>
            <a:avLst/>
            <a:gdLst>
              <a:gd name="connsiteX0" fmla="*/ 528775 w 4024728"/>
              <a:gd name="connsiteY0" fmla="*/ 0 h 3368607"/>
              <a:gd name="connsiteX1" fmla="*/ 3495954 w 4024728"/>
              <a:gd name="connsiteY1" fmla="*/ 0 h 3368607"/>
              <a:gd name="connsiteX2" fmla="*/ 3565202 w 4024728"/>
              <a:gd name="connsiteY2" fmla="*/ 76193 h 3368607"/>
              <a:gd name="connsiteX3" fmla="*/ 4024728 w 4024728"/>
              <a:gd name="connsiteY3" fmla="*/ 1356243 h 3368607"/>
              <a:gd name="connsiteX4" fmla="*/ 2012364 w 4024728"/>
              <a:gd name="connsiteY4" fmla="*/ 3368607 h 3368607"/>
              <a:gd name="connsiteX5" fmla="*/ 0 w 4024728"/>
              <a:gd name="connsiteY5" fmla="*/ 1356243 h 3368607"/>
              <a:gd name="connsiteX6" fmla="*/ 459526 w 4024728"/>
              <a:gd name="connsiteY6" fmla="*/ 76193 h 33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728" h="3368607">
                <a:moveTo>
                  <a:pt x="528775" y="0"/>
                </a:moveTo>
                <a:lnTo>
                  <a:pt x="3495954" y="0"/>
                </a:lnTo>
                <a:lnTo>
                  <a:pt x="3565202" y="76193"/>
                </a:lnTo>
                <a:cubicBezTo>
                  <a:pt x="3852277" y="424048"/>
                  <a:pt x="4024728" y="870006"/>
                  <a:pt x="4024728" y="1356243"/>
                </a:cubicBezTo>
                <a:cubicBezTo>
                  <a:pt x="4024728" y="2467641"/>
                  <a:pt x="3123762" y="3368607"/>
                  <a:pt x="2012364" y="3368607"/>
                </a:cubicBezTo>
                <a:cubicBezTo>
                  <a:pt x="900966" y="3368607"/>
                  <a:pt x="0" y="2467641"/>
                  <a:pt x="0" y="1356243"/>
                </a:cubicBezTo>
                <a:cubicBezTo>
                  <a:pt x="0" y="870006"/>
                  <a:pt x="172451" y="424048"/>
                  <a:pt x="459526" y="76193"/>
                </a:cubicBezTo>
                <a:close/>
              </a:path>
            </a:pathLst>
          </a:custGeom>
        </p:spPr>
        <p:txBody>
          <a:bodyPr wrap="square">
            <a:noAutofit/>
          </a:bodyPr>
          <a:lstStyle/>
          <a:p>
            <a:endParaRPr lang="ko-KR" altLang="en-US"/>
          </a:p>
        </p:txBody>
      </p:sp>
      <p:sp>
        <p:nvSpPr>
          <p:cNvPr id="11" name="Text Placeholder 8">
            <a:extLst>
              <a:ext uri="{FF2B5EF4-FFF2-40B4-BE49-F238E27FC236}">
                <a16:creationId xmlns="" xmlns:a16="http://schemas.microsoft.com/office/drawing/2014/main" id="{C167E905-9829-3A48-B64E-3F05C83C529D}"/>
              </a:ext>
            </a:extLst>
          </p:cNvPr>
          <p:cNvSpPr>
            <a:spLocks noGrp="1"/>
          </p:cNvSpPr>
          <p:nvPr>
            <p:ph type="body" sz="quarter" idx="18" hasCustomPrompt="1"/>
          </p:nvPr>
        </p:nvSpPr>
        <p:spPr>
          <a:xfrm>
            <a:off x="1933575" y="3749742"/>
            <a:ext cx="6915150" cy="2006600"/>
          </a:xfrm>
        </p:spPr>
        <p:txBody>
          <a:bodyPr>
            <a:noAutofit/>
          </a:bodyPr>
          <a:lstStyle>
            <a:lvl1pPr marL="0" indent="0" algn="r">
              <a:buNone/>
              <a:defRPr sz="6000" b="1">
                <a:solidFill>
                  <a:schemeClr val="bg2"/>
                </a:solidFill>
                <a:latin typeface="+mj-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 xmlns:a16="http://schemas.microsoft.com/office/drawing/2014/main" id="{72020A61-98B8-4D42-B44D-28436F578240}"/>
              </a:ext>
            </a:extLst>
          </p:cNvPr>
          <p:cNvSpPr>
            <a:spLocks noGrp="1"/>
          </p:cNvSpPr>
          <p:nvPr>
            <p:ph type="body" sz="quarter" idx="19"/>
          </p:nvPr>
        </p:nvSpPr>
        <p:spPr>
          <a:xfrm>
            <a:off x="4695825" y="3038475"/>
            <a:ext cx="4152900" cy="520700"/>
          </a:xfrm>
        </p:spPr>
        <p:txBody>
          <a:bodyPr/>
          <a:lstStyle>
            <a:lvl1pPr marL="0" indent="0" algn="r">
              <a:buNone/>
              <a:defRPr b="0" i="0">
                <a:solidFill>
                  <a:schemeClr val="accent3">
                    <a:lumMod val="75000"/>
                  </a:schemeClr>
                </a:solidFill>
                <a:latin typeface="+mn-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1">
            <a:extLst>
              <a:ext uri="{FF2B5EF4-FFF2-40B4-BE49-F238E27FC236}">
                <a16:creationId xmlns="" xmlns:a16="http://schemas.microsoft.com/office/drawing/2014/main" id="{EEB0AF54-F642-CC4C-A853-9CACB1646C6C}"/>
              </a:ext>
            </a:extLst>
          </p:cNvPr>
          <p:cNvSpPr>
            <a:spLocks noGrp="1"/>
          </p:cNvSpPr>
          <p:nvPr>
            <p:ph type="body" sz="quarter" idx="20" hasCustomPrompt="1"/>
          </p:nvPr>
        </p:nvSpPr>
        <p:spPr>
          <a:xfrm>
            <a:off x="4695825" y="2063115"/>
            <a:ext cx="4152900" cy="520700"/>
          </a:xfrm>
        </p:spPr>
        <p:txBody>
          <a:bodyPr>
            <a:normAutofit/>
          </a:bodyPr>
          <a:lstStyle>
            <a:lvl1pPr marL="0" indent="0" algn="r">
              <a:buNone/>
              <a:defRPr sz="1200" b="0" i="0">
                <a:solidFill>
                  <a:schemeClr val="accent6"/>
                </a:solidFill>
                <a:latin typeface="+mj-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4" name="Picture 13">
            <a:extLst>
              <a:ext uri="{FF2B5EF4-FFF2-40B4-BE49-F238E27FC236}">
                <a16:creationId xmlns="" xmlns:a16="http://schemas.microsoft.com/office/drawing/2014/main" id="{59D6FC93-08E4-3643-8D34-1D4297EB1D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51108" y="208743"/>
            <a:ext cx="243000" cy="269999"/>
          </a:xfrm>
          <a:prstGeom prst="rect">
            <a:avLst/>
          </a:prstGeom>
        </p:spPr>
      </p:pic>
      <p:sp>
        <p:nvSpPr>
          <p:cNvPr id="15" name="Title 1">
            <a:extLst>
              <a:ext uri="{FF2B5EF4-FFF2-40B4-BE49-F238E27FC236}">
                <a16:creationId xmlns="" xmlns:a16="http://schemas.microsoft.com/office/drawing/2014/main" id="{F1C04362-43E0-8443-9DD7-E8C7838A0A0B}"/>
              </a:ext>
            </a:extLst>
          </p:cNvPr>
          <p:cNvSpPr txBox="1">
            <a:spLocks noChangeAspect="1"/>
          </p:cNvSpPr>
          <p:nvPr userDrawn="1"/>
        </p:nvSpPr>
        <p:spPr>
          <a:xfrm>
            <a:off x="7819789" y="212646"/>
            <a:ext cx="1107440" cy="184666"/>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200" b="1" spc="0">
                <a:solidFill>
                  <a:srgbClr val="222080"/>
                </a:solidFill>
                <a:latin typeface="Calibri Light" panose="020F0302020204030204"/>
                <a:ea typeface="Open Sans" charset="0"/>
                <a:cs typeface="Open Sans" charset="0"/>
              </a:rPr>
              <a:t>@</a:t>
            </a:r>
            <a:r>
              <a:rPr lang="en-US" sz="1200" b="1" spc="0" err="1">
                <a:solidFill>
                  <a:srgbClr val="222080"/>
                </a:solidFill>
                <a:latin typeface="Calibri Light" panose="020F0302020204030204"/>
                <a:ea typeface="Open Sans" charset="0"/>
                <a:cs typeface="Open Sans" charset="0"/>
              </a:rPr>
              <a:t>openaire_eu</a:t>
            </a:r>
            <a:endParaRPr lang="en-US" sz="1200" b="1" spc="0">
              <a:solidFill>
                <a:srgbClr val="222080"/>
              </a:solidFill>
              <a:latin typeface="Calibri Light" panose="020F0302020204030204"/>
              <a:ea typeface="Open Sans" charset="0"/>
              <a:cs typeface="Open Sans" charset="0"/>
            </a:endParaRPr>
          </a:p>
        </p:txBody>
      </p:sp>
      <p:pic>
        <p:nvPicPr>
          <p:cNvPr id="16" name="Graphic 15">
            <a:extLst>
              <a:ext uri="{FF2B5EF4-FFF2-40B4-BE49-F238E27FC236}">
                <a16:creationId xmlns="" xmlns:a16="http://schemas.microsoft.com/office/drawing/2014/main" id="{5DA24E07-433B-D04F-80AA-B81E631A66B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605725" y="6372763"/>
            <a:ext cx="243000" cy="324000"/>
          </a:xfrm>
          <a:prstGeom prst="rect">
            <a:avLst/>
          </a:prstGeom>
        </p:spPr>
      </p:pic>
      <p:sp>
        <p:nvSpPr>
          <p:cNvPr id="4" name="바닥글 개체 틀 3"/>
          <p:cNvSpPr>
            <a:spLocks noGrp="1"/>
          </p:cNvSpPr>
          <p:nvPr>
            <p:ph type="ftr" sz="quarter" idx="11"/>
          </p:nvPr>
        </p:nvSpPr>
        <p:spPr>
          <a:xfrm>
            <a:off x="1380403" y="6356351"/>
            <a:ext cx="7018298"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18" name="Picture 17">
            <a:extLst>
              <a:ext uri="{FF2B5EF4-FFF2-40B4-BE49-F238E27FC236}">
                <a16:creationId xmlns="" xmlns:a16="http://schemas.microsoft.com/office/drawing/2014/main" id="{3F26B505-CC0E-A247-B5EB-95E9D392609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9521" y="6354763"/>
            <a:ext cx="756411" cy="360000"/>
          </a:xfrm>
          <a:prstGeom prst="rect">
            <a:avLst/>
          </a:prstGeom>
        </p:spPr>
      </p:pic>
    </p:spTree>
    <p:extLst>
      <p:ext uri="{BB962C8B-B14F-4D97-AF65-F5344CB8AC3E}">
        <p14:creationId xmlns:p14="http://schemas.microsoft.com/office/powerpoint/2010/main" val="833625674"/>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Title_1_with_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바닥글 개체 틀 3"/>
          <p:cNvSpPr>
            <a:spLocks noGrp="1"/>
          </p:cNvSpPr>
          <p:nvPr>
            <p:ph type="ftr" sz="quarter" idx="11"/>
          </p:nvPr>
        </p:nvSpPr>
        <p:spPr>
          <a:xfrm>
            <a:off x="1721224" y="6356351"/>
            <a:ext cx="5972222" cy="332268"/>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5" name="슬라이드 번호 개체 틀 4"/>
          <p:cNvSpPr>
            <a:spLocks noGrp="1"/>
          </p:cNvSpPr>
          <p:nvPr>
            <p:ph type="sldNum" sz="quarter" idx="12"/>
          </p:nvPr>
        </p:nvSpPr>
        <p:spPr>
          <a:xfrm>
            <a:off x="8441453" y="6356351"/>
            <a:ext cx="485775" cy="365125"/>
          </a:xfrm>
        </p:spPr>
        <p:txBody>
          <a:bodyPr/>
          <a:lstStyle/>
          <a:p>
            <a:fld id="{BB5D696C-7C4B-4748-AD7A-B30C297BC295}" type="slidenum">
              <a:rPr lang="ko-KR" altLang="en-US" smtClean="0">
                <a:solidFill>
                  <a:srgbClr val="222080">
                    <a:tint val="75000"/>
                  </a:srgbClr>
                </a:solidFill>
              </a:rPr>
              <a:pPr/>
              <a:t>‹#›</a:t>
            </a:fld>
            <a:endParaRPr lang="ko-KR" altLang="en-US">
              <a:solidFill>
                <a:srgbClr val="222080">
                  <a:tint val="75000"/>
                </a:srgbClr>
              </a:solidFill>
            </a:endParaRPr>
          </a:p>
        </p:txBody>
      </p:sp>
      <p:sp>
        <p:nvSpPr>
          <p:cNvPr id="10" name="그림 개체 틀 9"/>
          <p:cNvSpPr>
            <a:spLocks noGrp="1"/>
          </p:cNvSpPr>
          <p:nvPr>
            <p:ph type="pic" sz="quarter" idx="16"/>
          </p:nvPr>
        </p:nvSpPr>
        <p:spPr>
          <a:xfrm>
            <a:off x="216772" y="0"/>
            <a:ext cx="5612529" cy="6858000"/>
          </a:xfrm>
          <a:custGeom>
            <a:avLst/>
            <a:gdLst>
              <a:gd name="connsiteX0" fmla="*/ 3741687 w 7483372"/>
              <a:gd name="connsiteY0" fmla="*/ 1173163 h 6858000"/>
              <a:gd name="connsiteX1" fmla="*/ 1485849 w 7483372"/>
              <a:gd name="connsiteY1" fmla="*/ 3429001 h 6858000"/>
              <a:gd name="connsiteX2" fmla="*/ 3741687 w 7483372"/>
              <a:gd name="connsiteY2" fmla="*/ 5684839 h 6858000"/>
              <a:gd name="connsiteX3" fmla="*/ 5997525 w 7483372"/>
              <a:gd name="connsiteY3" fmla="*/ 3429001 h 6858000"/>
              <a:gd name="connsiteX4" fmla="*/ 3741687 w 7483372"/>
              <a:gd name="connsiteY4" fmla="*/ 1173163 h 6858000"/>
              <a:gd name="connsiteX5" fmla="*/ 2199390 w 7483372"/>
              <a:gd name="connsiteY5" fmla="*/ 0 h 6858000"/>
              <a:gd name="connsiteX6" fmla="*/ 5283982 w 7483372"/>
              <a:gd name="connsiteY6" fmla="*/ 0 h 6858000"/>
              <a:gd name="connsiteX7" fmla="*/ 5363862 w 7483372"/>
              <a:gd name="connsiteY7" fmla="*/ 36113 h 6858000"/>
              <a:gd name="connsiteX8" fmla="*/ 7483372 w 7483372"/>
              <a:gd name="connsiteY8" fmla="*/ 3408828 h 6858000"/>
              <a:gd name="connsiteX9" fmla="*/ 5198119 w 7483372"/>
              <a:gd name="connsiteY9" fmla="*/ 6856474 h 6858000"/>
              <a:gd name="connsiteX10" fmla="*/ 5194249 w 7483372"/>
              <a:gd name="connsiteY10" fmla="*/ 6858000 h 6858000"/>
              <a:gd name="connsiteX11" fmla="*/ 2289124 w 7483372"/>
              <a:gd name="connsiteY11" fmla="*/ 6858000 h 6858000"/>
              <a:gd name="connsiteX12" fmla="*/ 2285253 w 7483372"/>
              <a:gd name="connsiteY12" fmla="*/ 6856474 h 6858000"/>
              <a:gd name="connsiteX13" fmla="*/ 0 w 7483372"/>
              <a:gd name="connsiteY13" fmla="*/ 3408828 h 6858000"/>
              <a:gd name="connsiteX14" fmla="*/ 2119511 w 7483372"/>
              <a:gd name="connsiteY14" fmla="*/ 36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3372" h="6858000">
                <a:moveTo>
                  <a:pt x="3741687" y="1173163"/>
                </a:moveTo>
                <a:cubicBezTo>
                  <a:pt x="2495822" y="1173163"/>
                  <a:pt x="1485849" y="2183136"/>
                  <a:pt x="1485849" y="3429001"/>
                </a:cubicBezTo>
                <a:cubicBezTo>
                  <a:pt x="1485849" y="4674866"/>
                  <a:pt x="2495822" y="5684839"/>
                  <a:pt x="3741687" y="5684839"/>
                </a:cubicBezTo>
                <a:cubicBezTo>
                  <a:pt x="4987552" y="5684839"/>
                  <a:pt x="5997525" y="4674866"/>
                  <a:pt x="5997525" y="3429001"/>
                </a:cubicBezTo>
                <a:cubicBezTo>
                  <a:pt x="5997525" y="2183136"/>
                  <a:pt x="4987552" y="1173163"/>
                  <a:pt x="3741687" y="1173163"/>
                </a:cubicBezTo>
                <a:close/>
                <a:moveTo>
                  <a:pt x="2199390" y="0"/>
                </a:moveTo>
                <a:lnTo>
                  <a:pt x="5283982" y="0"/>
                </a:lnTo>
                <a:lnTo>
                  <a:pt x="5363862" y="36113"/>
                </a:lnTo>
                <a:cubicBezTo>
                  <a:pt x="6617956" y="640397"/>
                  <a:pt x="7483372" y="1923549"/>
                  <a:pt x="7483372" y="3408828"/>
                </a:cubicBezTo>
                <a:cubicBezTo>
                  <a:pt x="7483372" y="4958685"/>
                  <a:pt x="6541067" y="6288455"/>
                  <a:pt x="5198119" y="6856474"/>
                </a:cubicBezTo>
                <a:lnTo>
                  <a:pt x="5194249" y="6858000"/>
                </a:lnTo>
                <a:lnTo>
                  <a:pt x="2289124" y="6858000"/>
                </a:lnTo>
                <a:lnTo>
                  <a:pt x="2285253" y="6856474"/>
                </a:lnTo>
                <a:cubicBezTo>
                  <a:pt x="942306" y="6288455"/>
                  <a:pt x="0" y="4958685"/>
                  <a:pt x="0" y="3408828"/>
                </a:cubicBezTo>
                <a:cubicBezTo>
                  <a:pt x="0" y="1923549"/>
                  <a:pt x="865416" y="640397"/>
                  <a:pt x="2119511" y="36113"/>
                </a:cubicBezTo>
                <a:close/>
              </a:path>
            </a:pathLst>
          </a:custGeom>
        </p:spPr>
        <p:txBody>
          <a:bodyPr wrap="square">
            <a:noAutofit/>
          </a:bodyPr>
          <a:lstStyle/>
          <a:p>
            <a:endParaRPr lang="ko-KR" altLang="en-US"/>
          </a:p>
        </p:txBody>
      </p:sp>
      <p:sp>
        <p:nvSpPr>
          <p:cNvPr id="20" name="그림 개체 틀 19"/>
          <p:cNvSpPr>
            <a:spLocks noGrp="1"/>
          </p:cNvSpPr>
          <p:nvPr>
            <p:ph type="pic" sz="quarter" idx="17"/>
          </p:nvPr>
        </p:nvSpPr>
        <p:spPr>
          <a:xfrm>
            <a:off x="3592996" y="2"/>
            <a:ext cx="3018546" cy="3368607"/>
          </a:xfrm>
          <a:custGeom>
            <a:avLst/>
            <a:gdLst>
              <a:gd name="connsiteX0" fmla="*/ 528775 w 4024728"/>
              <a:gd name="connsiteY0" fmla="*/ 0 h 3368607"/>
              <a:gd name="connsiteX1" fmla="*/ 3495954 w 4024728"/>
              <a:gd name="connsiteY1" fmla="*/ 0 h 3368607"/>
              <a:gd name="connsiteX2" fmla="*/ 3565202 w 4024728"/>
              <a:gd name="connsiteY2" fmla="*/ 76193 h 3368607"/>
              <a:gd name="connsiteX3" fmla="*/ 4024728 w 4024728"/>
              <a:gd name="connsiteY3" fmla="*/ 1356243 h 3368607"/>
              <a:gd name="connsiteX4" fmla="*/ 2012364 w 4024728"/>
              <a:gd name="connsiteY4" fmla="*/ 3368607 h 3368607"/>
              <a:gd name="connsiteX5" fmla="*/ 0 w 4024728"/>
              <a:gd name="connsiteY5" fmla="*/ 1356243 h 3368607"/>
              <a:gd name="connsiteX6" fmla="*/ 459526 w 4024728"/>
              <a:gd name="connsiteY6" fmla="*/ 76193 h 33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728" h="3368607">
                <a:moveTo>
                  <a:pt x="528775" y="0"/>
                </a:moveTo>
                <a:lnTo>
                  <a:pt x="3495954" y="0"/>
                </a:lnTo>
                <a:lnTo>
                  <a:pt x="3565202" y="76193"/>
                </a:lnTo>
                <a:cubicBezTo>
                  <a:pt x="3852277" y="424048"/>
                  <a:pt x="4024728" y="870006"/>
                  <a:pt x="4024728" y="1356243"/>
                </a:cubicBezTo>
                <a:cubicBezTo>
                  <a:pt x="4024728" y="2467641"/>
                  <a:pt x="3123762" y="3368607"/>
                  <a:pt x="2012364" y="3368607"/>
                </a:cubicBezTo>
                <a:cubicBezTo>
                  <a:pt x="900966" y="3368607"/>
                  <a:pt x="0" y="2467641"/>
                  <a:pt x="0" y="1356243"/>
                </a:cubicBezTo>
                <a:cubicBezTo>
                  <a:pt x="0" y="870006"/>
                  <a:pt x="172451" y="424048"/>
                  <a:pt x="459526" y="76193"/>
                </a:cubicBezTo>
                <a:close/>
              </a:path>
            </a:pathLst>
          </a:custGeom>
        </p:spPr>
        <p:txBody>
          <a:bodyPr wrap="square">
            <a:noAutofit/>
          </a:bodyPr>
          <a:lstStyle/>
          <a:p>
            <a:endParaRPr lang="ko-KR" altLang="en-US"/>
          </a:p>
        </p:txBody>
      </p:sp>
      <p:sp>
        <p:nvSpPr>
          <p:cNvPr id="9" name="Text Placeholder 8">
            <a:extLst>
              <a:ext uri="{FF2B5EF4-FFF2-40B4-BE49-F238E27FC236}">
                <a16:creationId xmlns="" xmlns:a16="http://schemas.microsoft.com/office/drawing/2014/main" id="{80992362-4125-4340-9966-541A34DE2055}"/>
              </a:ext>
            </a:extLst>
          </p:cNvPr>
          <p:cNvSpPr>
            <a:spLocks noGrp="1"/>
          </p:cNvSpPr>
          <p:nvPr>
            <p:ph type="body" sz="quarter" idx="18" hasCustomPrompt="1"/>
          </p:nvPr>
        </p:nvSpPr>
        <p:spPr>
          <a:xfrm>
            <a:off x="1933575" y="3749742"/>
            <a:ext cx="6915150" cy="2006600"/>
          </a:xfrm>
        </p:spPr>
        <p:txBody>
          <a:bodyPr anchor="ctr">
            <a:normAutofit/>
          </a:bodyPr>
          <a:lstStyle>
            <a:lvl1pPr marL="0" indent="0" algn="r">
              <a:buNone/>
              <a:defRPr sz="6000" b="1" cap="all" spc="150" baseline="0">
                <a:solidFill>
                  <a:schemeClr val="bg1"/>
                </a:solidFill>
                <a:latin typeface="+mj-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 xmlns:a16="http://schemas.microsoft.com/office/drawing/2014/main" id="{33FF3C51-D339-F949-A857-ABE561718528}"/>
              </a:ext>
            </a:extLst>
          </p:cNvPr>
          <p:cNvSpPr>
            <a:spLocks noGrp="1"/>
          </p:cNvSpPr>
          <p:nvPr>
            <p:ph type="body" sz="quarter" idx="19"/>
          </p:nvPr>
        </p:nvSpPr>
        <p:spPr>
          <a:xfrm>
            <a:off x="4695825" y="3038475"/>
            <a:ext cx="4152900" cy="520700"/>
          </a:xfrm>
        </p:spPr>
        <p:txBody>
          <a:bodyPr/>
          <a:lstStyle>
            <a:lvl1pPr marL="0" indent="0" algn="r">
              <a:buNone/>
              <a:defRPr b="0" i="0">
                <a:solidFill>
                  <a:schemeClr val="accent1">
                    <a:lumMod val="10000"/>
                    <a:lumOff val="90000"/>
                  </a:schemeClr>
                </a:solidFill>
                <a:latin typeface="Calibri Light" panose="020F0302020204030204" pitchFamily="34" charset="0"/>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1" name="Text Placeholder 11">
            <a:extLst>
              <a:ext uri="{FF2B5EF4-FFF2-40B4-BE49-F238E27FC236}">
                <a16:creationId xmlns="" xmlns:a16="http://schemas.microsoft.com/office/drawing/2014/main" id="{89132107-9BEC-2C42-9E15-081F25E2740E}"/>
              </a:ext>
            </a:extLst>
          </p:cNvPr>
          <p:cNvSpPr>
            <a:spLocks noGrp="1"/>
          </p:cNvSpPr>
          <p:nvPr>
            <p:ph type="body" sz="quarter" idx="20" hasCustomPrompt="1"/>
          </p:nvPr>
        </p:nvSpPr>
        <p:spPr>
          <a:xfrm>
            <a:off x="4695825" y="2063115"/>
            <a:ext cx="4152900" cy="520700"/>
          </a:xfrm>
        </p:spPr>
        <p:txBody>
          <a:bodyPr>
            <a:normAutofit/>
          </a:bodyPr>
          <a:lstStyle>
            <a:lvl1pPr marL="0" indent="0" algn="r">
              <a:buNone/>
              <a:defRPr sz="1200" b="0" i="0">
                <a:solidFill>
                  <a:schemeClr val="accent5"/>
                </a:solidFill>
                <a:latin typeface="+mj-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3" name="Picture 12">
            <a:extLst>
              <a:ext uri="{FF2B5EF4-FFF2-40B4-BE49-F238E27FC236}">
                <a16:creationId xmlns="" xmlns:a16="http://schemas.microsoft.com/office/drawing/2014/main" id="{C2829133-341C-E047-91B5-EACB37D02FB4}"/>
              </a:ext>
            </a:extLst>
          </p:cNvPr>
          <p:cNvPicPr>
            <a:picLocks noChangeAspect="1"/>
          </p:cNvPicPr>
          <p:nvPr userDrawn="1"/>
        </p:nvPicPr>
        <p:blipFill>
          <a:blip r:embed="rId3">
            <a:biLevel thresh="50000"/>
            <a:extLst>
              <a:ext uri="{28A0092B-C50C-407E-A947-70E740481C1C}">
                <a14:useLocalDpi xmlns:a14="http://schemas.microsoft.com/office/drawing/2010/main"/>
              </a:ext>
            </a:extLst>
          </a:blip>
          <a:stretch>
            <a:fillRect/>
          </a:stretch>
        </p:blipFill>
        <p:spPr>
          <a:xfrm>
            <a:off x="7617723" y="264418"/>
            <a:ext cx="291601" cy="324000"/>
          </a:xfrm>
          <a:prstGeom prst="rect">
            <a:avLst/>
          </a:prstGeom>
        </p:spPr>
      </p:pic>
      <p:sp>
        <p:nvSpPr>
          <p:cNvPr id="14" name="Title 1">
            <a:extLst>
              <a:ext uri="{FF2B5EF4-FFF2-40B4-BE49-F238E27FC236}">
                <a16:creationId xmlns="" xmlns:a16="http://schemas.microsoft.com/office/drawing/2014/main" id="{EEAE770A-E79A-AE44-A90F-463389D7F8AD}"/>
              </a:ext>
            </a:extLst>
          </p:cNvPr>
          <p:cNvSpPr txBox="1">
            <a:spLocks/>
          </p:cNvSpPr>
          <p:nvPr userDrawn="1"/>
        </p:nvSpPr>
        <p:spPr>
          <a:xfrm>
            <a:off x="7741285" y="295195"/>
            <a:ext cx="1107440" cy="184666"/>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200" b="1" spc="0">
                <a:solidFill>
                  <a:srgbClr val="FFFFFF"/>
                </a:solidFill>
                <a:latin typeface="Calibri Light" panose="020F0302020204030204"/>
                <a:ea typeface="Open Sans" charset="0"/>
                <a:cs typeface="Open Sans" charset="0"/>
              </a:rPr>
              <a:t>@</a:t>
            </a:r>
            <a:r>
              <a:rPr lang="en-US" sz="1200" b="1" spc="0" err="1">
                <a:solidFill>
                  <a:srgbClr val="FFFFFF"/>
                </a:solidFill>
                <a:latin typeface="Calibri Light" panose="020F0302020204030204"/>
                <a:ea typeface="Open Sans" charset="0"/>
                <a:cs typeface="Open Sans" charset="0"/>
              </a:rPr>
              <a:t>openaire_eu</a:t>
            </a:r>
            <a:endParaRPr lang="en-US" sz="1200" b="1" spc="0">
              <a:solidFill>
                <a:srgbClr val="FFFFFF"/>
              </a:solidFill>
              <a:latin typeface="Calibri Light" panose="020F0302020204030204"/>
              <a:ea typeface="Open Sans" charset="0"/>
              <a:cs typeface="Open Sans" charset="0"/>
            </a:endParaRPr>
          </a:p>
        </p:txBody>
      </p:sp>
      <p:pic>
        <p:nvPicPr>
          <p:cNvPr id="8" name="Graphic 7">
            <a:extLst>
              <a:ext uri="{FF2B5EF4-FFF2-40B4-BE49-F238E27FC236}">
                <a16:creationId xmlns="" xmlns:a16="http://schemas.microsoft.com/office/drawing/2014/main" id="{23252491-6812-394B-8CAD-8676F9FF76A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986444" y="6387072"/>
            <a:ext cx="243000" cy="324000"/>
          </a:xfrm>
          <a:prstGeom prst="rect">
            <a:avLst/>
          </a:prstGeom>
        </p:spPr>
      </p:pic>
      <p:pic>
        <p:nvPicPr>
          <p:cNvPr id="18" name="Picture 17" descr="A picture containing text, clipart&#10;&#10;Description automatically generated">
            <a:extLst>
              <a:ext uri="{FF2B5EF4-FFF2-40B4-BE49-F238E27FC236}">
                <a16:creationId xmlns="" xmlns:a16="http://schemas.microsoft.com/office/drawing/2014/main" id="{2EC3170E-1971-D64F-8793-917EDC7D1CC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pic>
        <p:nvPicPr>
          <p:cNvPr id="15" name="Picture 2">
            <a:extLst>
              <a:ext uri="{FF2B5EF4-FFF2-40B4-BE49-F238E27FC236}">
                <a16:creationId xmlns="" xmlns:a16="http://schemas.microsoft.com/office/drawing/2014/main" id="{6B03104E-C377-E744-B319-CB9D49C2EA3E}"/>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9899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Blank_background_picture">
    <p:spTree>
      <p:nvGrpSpPr>
        <p:cNvPr id="1" name=""/>
        <p:cNvGrpSpPr/>
        <p:nvPr/>
      </p:nvGrpSpPr>
      <p:grpSpPr>
        <a:xfrm>
          <a:off x="0" y="0"/>
          <a:ext cx="0" cy="0"/>
          <a:chOff x="0" y="0"/>
          <a:chExt cx="0" cy="0"/>
        </a:xfrm>
      </p:grpSpPr>
      <p:sp>
        <p:nvSpPr>
          <p:cNvPr id="56" name="Picture Placeholder 55">
            <a:extLst>
              <a:ext uri="{FF2B5EF4-FFF2-40B4-BE49-F238E27FC236}">
                <a16:creationId xmlns="" xmlns:a16="http://schemas.microsoft.com/office/drawing/2014/main" id="{3235324E-290D-B544-8FCE-CFD1CB186F04}"/>
              </a:ext>
            </a:extLst>
          </p:cNvPr>
          <p:cNvSpPr>
            <a:spLocks noGrp="1"/>
          </p:cNvSpPr>
          <p:nvPr>
            <p:ph type="pic" sz="quarter" idx="19"/>
          </p:nvPr>
        </p:nvSpPr>
        <p:spPr>
          <a:xfrm>
            <a:off x="0" y="0"/>
            <a:ext cx="9144000" cy="6858000"/>
          </a:xfrm>
          <a:custGeom>
            <a:avLst/>
            <a:gdLst>
              <a:gd name="connsiteX0" fmla="*/ 1386946 w 12192000"/>
              <a:gd name="connsiteY0" fmla="*/ 5128856 h 6858000"/>
              <a:gd name="connsiteX1" fmla="*/ 1386946 w 12192000"/>
              <a:gd name="connsiteY1" fmla="*/ 5136056 h 6858000"/>
              <a:gd name="connsiteX2" fmla="*/ 10754268 w 12192000"/>
              <a:gd name="connsiteY2" fmla="*/ 5136056 h 6858000"/>
              <a:gd name="connsiteX3" fmla="*/ 10754268 w 12192000"/>
              <a:gd name="connsiteY3" fmla="*/ 5128856 h 6858000"/>
              <a:gd name="connsiteX4" fmla="*/ 9405552 w 12192000"/>
              <a:gd name="connsiteY4" fmla="*/ 0 h 6858000"/>
              <a:gd name="connsiteX5" fmla="*/ 11189456 w 12192000"/>
              <a:gd name="connsiteY5" fmla="*/ 0 h 6858000"/>
              <a:gd name="connsiteX6" fmla="*/ 11171395 w 12192000"/>
              <a:gd name="connsiteY6" fmla="*/ 37492 h 6858000"/>
              <a:gd name="connsiteX7" fmla="*/ 10297504 w 12192000"/>
              <a:gd name="connsiteY7" fmla="*/ 557611 h 6858000"/>
              <a:gd name="connsiteX8" fmla="*/ 9423613 w 12192000"/>
              <a:gd name="connsiteY8" fmla="*/ 37492 h 6858000"/>
              <a:gd name="connsiteX9" fmla="*/ 0 w 12192000"/>
              <a:gd name="connsiteY9" fmla="*/ 0 h 6858000"/>
              <a:gd name="connsiteX10" fmla="*/ 8359366 w 12192000"/>
              <a:gd name="connsiteY10" fmla="*/ 0 h 6858000"/>
              <a:gd name="connsiteX11" fmla="*/ 8399180 w 12192000"/>
              <a:gd name="connsiteY11" fmla="*/ 154845 h 6858000"/>
              <a:gd name="connsiteX12" fmla="*/ 10297503 w 12192000"/>
              <a:gd name="connsiteY12" fmla="*/ 1551453 h 6858000"/>
              <a:gd name="connsiteX13" fmla="*/ 12128986 w 12192000"/>
              <a:gd name="connsiteY13" fmla="*/ 337465 h 6858000"/>
              <a:gd name="connsiteX14" fmla="*/ 12192000 w 12192000"/>
              <a:gd name="connsiteY14" fmla="*/ 165297 h 6858000"/>
              <a:gd name="connsiteX15" fmla="*/ 12192000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1386946" y="5128856"/>
                </a:moveTo>
                <a:lnTo>
                  <a:pt x="1386946" y="5136056"/>
                </a:lnTo>
                <a:lnTo>
                  <a:pt x="10754268" y="5136056"/>
                </a:lnTo>
                <a:lnTo>
                  <a:pt x="10754268" y="5128856"/>
                </a:lnTo>
                <a:close/>
                <a:moveTo>
                  <a:pt x="9405552" y="0"/>
                </a:moveTo>
                <a:lnTo>
                  <a:pt x="11189456" y="0"/>
                </a:lnTo>
                <a:lnTo>
                  <a:pt x="11171395" y="37492"/>
                </a:lnTo>
                <a:cubicBezTo>
                  <a:pt x="11003099" y="347298"/>
                  <a:pt x="10674862" y="557611"/>
                  <a:pt x="10297504" y="557611"/>
                </a:cubicBezTo>
                <a:cubicBezTo>
                  <a:pt x="9920146" y="557611"/>
                  <a:pt x="9591909" y="347298"/>
                  <a:pt x="9423613" y="37492"/>
                </a:cubicBezTo>
                <a:close/>
                <a:moveTo>
                  <a:pt x="0" y="0"/>
                </a:moveTo>
                <a:lnTo>
                  <a:pt x="8359366" y="0"/>
                </a:lnTo>
                <a:lnTo>
                  <a:pt x="8399180" y="154845"/>
                </a:lnTo>
                <a:cubicBezTo>
                  <a:pt x="8650844" y="963969"/>
                  <a:pt x="9405567" y="1551453"/>
                  <a:pt x="10297503" y="1551453"/>
                </a:cubicBezTo>
                <a:cubicBezTo>
                  <a:pt x="11120829" y="1551453"/>
                  <a:pt x="11827239" y="1050875"/>
                  <a:pt x="12128986" y="337465"/>
                </a:cubicBezTo>
                <a:lnTo>
                  <a:pt x="12192000" y="165297"/>
                </a:lnTo>
                <a:lnTo>
                  <a:pt x="12192000" y="6858000"/>
                </a:lnTo>
                <a:lnTo>
                  <a:pt x="0" y="6858000"/>
                </a:lnTo>
                <a:close/>
              </a:path>
            </a:pathLst>
          </a:custGeom>
        </p:spPr>
        <p:txBody>
          <a:bodyPr wrap="square">
            <a:noAutofit/>
          </a:bodyPr>
          <a:lstStyle/>
          <a:p>
            <a:endParaRPr lang="ko-KR" altLang="en-US"/>
          </a:p>
        </p:txBody>
      </p:sp>
      <p:sp>
        <p:nvSpPr>
          <p:cNvPr id="12" name="바닥글 개체 틀 11"/>
          <p:cNvSpPr>
            <a:spLocks noGrp="1"/>
          </p:cNvSpPr>
          <p:nvPr>
            <p:ph type="ftr" sz="quarter" idx="16"/>
          </p:nvPr>
        </p:nvSpPr>
        <p:spPr>
          <a:xfrm>
            <a:off x="1288192" y="6356351"/>
            <a:ext cx="6783860" cy="365125"/>
          </a:xfrm>
        </p:spPr>
        <p:txBody>
          <a:bodyPr/>
          <a:lstStyle>
            <a:lvl1pPr>
              <a:defRPr>
                <a:solidFill>
                  <a:schemeClr val="bg1">
                    <a:lumMod val="95000"/>
                  </a:schemeClr>
                </a:solidFill>
              </a:defRPr>
            </a:lvl1pPr>
          </a:lstStyle>
          <a:p>
            <a:r>
              <a:rPr lang="en-GB" altLang="ko-KR">
                <a:solidFill>
                  <a:srgbClr val="FFFFFF">
                    <a:lumMod val="95000"/>
                  </a:srgbClr>
                </a:solidFill>
              </a:rPr>
              <a:t>Evidence Based Policymaking in Europe Summit: 2021 | Dec 9-10, 2021</a:t>
            </a:r>
            <a:endParaRPr lang="ko-KR" altLang="en-US">
              <a:solidFill>
                <a:srgbClr val="FFFFFF">
                  <a:lumMod val="95000"/>
                </a:srgbClr>
              </a:solidFill>
            </a:endParaRPr>
          </a:p>
        </p:txBody>
      </p:sp>
      <p:sp>
        <p:nvSpPr>
          <p:cNvPr id="8" name="슬라이드 번호 개체 틀 12">
            <a:extLst>
              <a:ext uri="{FF2B5EF4-FFF2-40B4-BE49-F238E27FC236}">
                <a16:creationId xmlns="" xmlns:a16="http://schemas.microsoft.com/office/drawing/2014/main" id="{B1526702-60FD-CF45-ABFF-486EBF4FA2EA}"/>
              </a:ext>
            </a:extLst>
          </p:cNvPr>
          <p:cNvSpPr>
            <a:spLocks noGrp="1"/>
          </p:cNvSpPr>
          <p:nvPr>
            <p:ph type="sldNum" sz="quarter" idx="17"/>
          </p:nvPr>
        </p:nvSpPr>
        <p:spPr>
          <a:xfrm>
            <a:off x="4423500" y="4977"/>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sp>
        <p:nvSpPr>
          <p:cNvPr id="3" name="Text Placeholder 2">
            <a:extLst>
              <a:ext uri="{FF2B5EF4-FFF2-40B4-BE49-F238E27FC236}">
                <a16:creationId xmlns="" xmlns:a16="http://schemas.microsoft.com/office/drawing/2014/main" id="{2143F8E4-4EF9-604A-866E-4FC3440BC10B}"/>
              </a:ext>
            </a:extLst>
          </p:cNvPr>
          <p:cNvSpPr>
            <a:spLocks noGrp="1"/>
          </p:cNvSpPr>
          <p:nvPr>
            <p:ph type="body" sz="quarter" idx="20"/>
          </p:nvPr>
        </p:nvSpPr>
        <p:spPr>
          <a:xfrm>
            <a:off x="1032309" y="1356176"/>
            <a:ext cx="3429000" cy="757237"/>
          </a:xfrm>
        </p:spPr>
        <p:txBody>
          <a:bodyPr>
            <a:normAutofit/>
          </a:bodyPr>
          <a:lstStyle>
            <a:lvl1pPr marL="0" indent="0">
              <a:buNone/>
              <a:defRPr sz="1500">
                <a:solidFill>
                  <a:schemeClr val="accent2">
                    <a:lumMod val="60000"/>
                    <a:lumOff val="40000"/>
                  </a:schemeClr>
                </a:solidFill>
                <a:latin typeface="+mj-lt"/>
              </a:defRPr>
            </a:lvl1pPr>
            <a:lvl2pPr marL="342900" indent="0">
              <a:buNone/>
              <a:defRPr/>
            </a:lvl2pPr>
          </a:lstStyle>
          <a:p>
            <a:pPr lvl="0"/>
            <a:r>
              <a:rPr lang="en-GB" dirty="0"/>
              <a:t>Click to edit Master text styles</a:t>
            </a:r>
          </a:p>
        </p:txBody>
      </p:sp>
      <p:sp>
        <p:nvSpPr>
          <p:cNvPr id="5" name="Text Placeholder 4">
            <a:extLst>
              <a:ext uri="{FF2B5EF4-FFF2-40B4-BE49-F238E27FC236}">
                <a16:creationId xmlns="" xmlns:a16="http://schemas.microsoft.com/office/drawing/2014/main" id="{A43975AF-627D-7D40-83D4-97DC79E3C616}"/>
              </a:ext>
            </a:extLst>
          </p:cNvPr>
          <p:cNvSpPr>
            <a:spLocks noGrp="1"/>
          </p:cNvSpPr>
          <p:nvPr>
            <p:ph type="body" sz="quarter" idx="21"/>
          </p:nvPr>
        </p:nvSpPr>
        <p:spPr>
          <a:xfrm>
            <a:off x="3465910" y="5218177"/>
            <a:ext cx="4606528" cy="1036827"/>
          </a:xfrm>
        </p:spPr>
        <p:txBody>
          <a:bodyPr>
            <a:normAutofit/>
          </a:bodyPr>
          <a:lstStyle>
            <a:lvl1pPr marL="0" indent="0" algn="r">
              <a:buNone/>
              <a:defRPr sz="1050">
                <a:solidFill>
                  <a:schemeClr val="bg2"/>
                </a:solidFill>
              </a:defRPr>
            </a:lvl1pPr>
          </a:lstStyle>
          <a:p>
            <a:pPr lvl="0"/>
            <a:r>
              <a:rPr lang="en-GB" dirty="0"/>
              <a:t>Click to edit Master text styles</a:t>
            </a:r>
          </a:p>
        </p:txBody>
      </p:sp>
      <p:sp>
        <p:nvSpPr>
          <p:cNvPr id="19" name="Text Placeholder 18">
            <a:extLst>
              <a:ext uri="{FF2B5EF4-FFF2-40B4-BE49-F238E27FC236}">
                <a16:creationId xmlns="" xmlns:a16="http://schemas.microsoft.com/office/drawing/2014/main" id="{57D03759-02A3-AA4A-8D89-00A52B3DDDAB}"/>
              </a:ext>
            </a:extLst>
          </p:cNvPr>
          <p:cNvSpPr>
            <a:spLocks noGrp="1"/>
          </p:cNvSpPr>
          <p:nvPr>
            <p:ph type="body" sz="quarter" idx="22" hasCustomPrompt="1"/>
          </p:nvPr>
        </p:nvSpPr>
        <p:spPr>
          <a:xfrm>
            <a:off x="0" y="2000251"/>
            <a:ext cx="9144000" cy="2302455"/>
          </a:xfrm>
        </p:spPr>
        <p:txBody>
          <a:bodyPr>
            <a:noAutofit/>
          </a:bodyPr>
          <a:lstStyle>
            <a:lvl1pPr marL="0" indent="0" algn="dist">
              <a:buNone/>
              <a:defRPr sz="15000" cap="all" baseline="0">
                <a:solidFill>
                  <a:schemeClr val="bg2"/>
                </a:solidFill>
              </a:defRPr>
            </a:lvl1pPr>
            <a:lvl2pPr marL="342900" indent="0">
              <a:buNone/>
              <a:defRPr/>
            </a:lvl2pPr>
          </a:lstStyle>
          <a:p>
            <a:pPr lvl="0"/>
            <a:r>
              <a:rPr lang="en-GB" dirty="0"/>
              <a:t>Title</a:t>
            </a:r>
          </a:p>
        </p:txBody>
      </p:sp>
      <p:sp>
        <p:nvSpPr>
          <p:cNvPr id="22" name="Text Placeholder 21">
            <a:extLst>
              <a:ext uri="{FF2B5EF4-FFF2-40B4-BE49-F238E27FC236}">
                <a16:creationId xmlns="" xmlns:a16="http://schemas.microsoft.com/office/drawing/2014/main" id="{1F903B44-125F-2045-A124-93EBA4F2D320}"/>
              </a:ext>
            </a:extLst>
          </p:cNvPr>
          <p:cNvSpPr>
            <a:spLocks noGrp="1"/>
          </p:cNvSpPr>
          <p:nvPr>
            <p:ph type="body" sz="quarter" idx="23" hasCustomPrompt="1"/>
          </p:nvPr>
        </p:nvSpPr>
        <p:spPr>
          <a:xfrm>
            <a:off x="1046560" y="4420300"/>
            <a:ext cx="7011590" cy="623887"/>
          </a:xfrm>
        </p:spPr>
        <p:txBody>
          <a:bodyPr>
            <a:noAutofit/>
          </a:bodyPr>
          <a:lstStyle>
            <a:lvl1pPr marL="0" indent="0" algn="dist">
              <a:buNone/>
              <a:defRPr sz="3750" cap="all" spc="1050" baseline="0">
                <a:solidFill>
                  <a:schemeClr val="accent1"/>
                </a:solidFill>
                <a:latin typeface="+mj-lt"/>
              </a:defRPr>
            </a:lvl1pPr>
          </a:lstStyle>
          <a:p>
            <a:pPr lvl="0"/>
            <a:r>
              <a:rPr lang="en-GB" dirty="0"/>
              <a:t>Subtitle</a:t>
            </a:r>
          </a:p>
        </p:txBody>
      </p:sp>
      <p:sp>
        <p:nvSpPr>
          <p:cNvPr id="26" name="자유형 14">
            <a:extLst>
              <a:ext uri="{FF2B5EF4-FFF2-40B4-BE49-F238E27FC236}">
                <a16:creationId xmlns="" xmlns:a16="http://schemas.microsoft.com/office/drawing/2014/main" id="{2A195701-7C2E-5F4A-B431-B44F5BBBB2F2}"/>
              </a:ext>
            </a:extLst>
          </p:cNvPr>
          <p:cNvSpPr/>
          <p:nvPr userDrawn="1"/>
        </p:nvSpPr>
        <p:spPr bwMode="auto">
          <a:xfrm>
            <a:off x="6264822" y="-24384"/>
            <a:ext cx="2879178" cy="1575837"/>
          </a:xfrm>
          <a:custGeom>
            <a:avLst/>
            <a:gdLst>
              <a:gd name="connsiteX0" fmla="*/ 0 w 3838904"/>
              <a:gd name="connsiteY0" fmla="*/ 0 h 1575837"/>
              <a:gd name="connsiteX1" fmla="*/ 1040709 w 3838904"/>
              <a:gd name="connsiteY1" fmla="*/ 0 h 1575837"/>
              <a:gd name="connsiteX2" fmla="*/ 1070517 w 3838904"/>
              <a:gd name="connsiteY2" fmla="*/ 61876 h 1575837"/>
              <a:gd name="connsiteX3" fmla="*/ 1944408 w 3838904"/>
              <a:gd name="connsiteY3" fmla="*/ 581995 h 1575837"/>
              <a:gd name="connsiteX4" fmla="*/ 2818299 w 3838904"/>
              <a:gd name="connsiteY4" fmla="*/ 61876 h 1575837"/>
              <a:gd name="connsiteX5" fmla="*/ 2848107 w 3838904"/>
              <a:gd name="connsiteY5" fmla="*/ 0 h 1575837"/>
              <a:gd name="connsiteX6" fmla="*/ 3838904 w 3838904"/>
              <a:gd name="connsiteY6" fmla="*/ 0 h 1575837"/>
              <a:gd name="connsiteX7" fmla="*/ 3838904 w 3838904"/>
              <a:gd name="connsiteY7" fmla="*/ 189681 h 1575837"/>
              <a:gd name="connsiteX8" fmla="*/ 3775890 w 3838904"/>
              <a:gd name="connsiteY8" fmla="*/ 361849 h 1575837"/>
              <a:gd name="connsiteX9" fmla="*/ 1944407 w 3838904"/>
              <a:gd name="connsiteY9" fmla="*/ 1575837 h 1575837"/>
              <a:gd name="connsiteX10" fmla="*/ 46084 w 3838904"/>
              <a:gd name="connsiteY10" fmla="*/ 179229 h 157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8904" h="1575837">
                <a:moveTo>
                  <a:pt x="0" y="0"/>
                </a:moveTo>
                <a:lnTo>
                  <a:pt x="1040709" y="0"/>
                </a:lnTo>
                <a:lnTo>
                  <a:pt x="1070517" y="61876"/>
                </a:lnTo>
                <a:cubicBezTo>
                  <a:pt x="1238813" y="371682"/>
                  <a:pt x="1567050" y="581995"/>
                  <a:pt x="1944408" y="581995"/>
                </a:cubicBezTo>
                <a:cubicBezTo>
                  <a:pt x="2321766" y="581995"/>
                  <a:pt x="2650003" y="371682"/>
                  <a:pt x="2818299" y="61876"/>
                </a:cubicBezTo>
                <a:lnTo>
                  <a:pt x="2848107" y="0"/>
                </a:lnTo>
                <a:lnTo>
                  <a:pt x="3838904" y="0"/>
                </a:lnTo>
                <a:lnTo>
                  <a:pt x="3838904" y="189681"/>
                </a:lnTo>
                <a:lnTo>
                  <a:pt x="3775890" y="361849"/>
                </a:lnTo>
                <a:cubicBezTo>
                  <a:pt x="3474143" y="1075259"/>
                  <a:pt x="2767733" y="1575837"/>
                  <a:pt x="1944407" y="1575837"/>
                </a:cubicBezTo>
                <a:cubicBezTo>
                  <a:pt x="1052471" y="1575837"/>
                  <a:pt x="297748" y="988353"/>
                  <a:pt x="46084" y="179229"/>
                </a:cubicBez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222080"/>
              </a:solidFill>
            </a:endParaRPr>
          </a:p>
        </p:txBody>
      </p:sp>
      <p:sp>
        <p:nvSpPr>
          <p:cNvPr id="57" name="Rectangle 56">
            <a:extLst>
              <a:ext uri="{FF2B5EF4-FFF2-40B4-BE49-F238E27FC236}">
                <a16:creationId xmlns="" xmlns:a16="http://schemas.microsoft.com/office/drawing/2014/main" id="{95A67070-5139-F246-8EAB-5E41A1336354}"/>
              </a:ext>
            </a:extLst>
          </p:cNvPr>
          <p:cNvSpPr/>
          <p:nvPr userDrawn="1"/>
        </p:nvSpPr>
        <p:spPr>
          <a:xfrm>
            <a:off x="1040209" y="5128856"/>
            <a:ext cx="7025492" cy="7200"/>
          </a:xfrm>
          <a:prstGeom prst="rect">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x-none" sz="1350">
              <a:solidFill>
                <a:srgbClr val="FFFFFF"/>
              </a:solidFill>
            </a:endParaRPr>
          </a:p>
        </p:txBody>
      </p:sp>
      <p:pic>
        <p:nvPicPr>
          <p:cNvPr id="66" name="Picture 65" descr="A picture containing text, clipart&#10;&#10;Description automatically generated">
            <a:extLst>
              <a:ext uri="{FF2B5EF4-FFF2-40B4-BE49-F238E27FC236}">
                <a16:creationId xmlns="" xmlns:a16="http://schemas.microsoft.com/office/drawing/2014/main" id="{D74A99D0-C01A-4546-898F-D4E0F614E6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352" y="5660111"/>
            <a:ext cx="886211" cy="420452"/>
          </a:xfrm>
          <a:prstGeom prst="rect">
            <a:avLst/>
          </a:prstGeom>
        </p:spPr>
      </p:pic>
      <p:sp>
        <p:nvSpPr>
          <p:cNvPr id="68" name="Text Placeholder 67">
            <a:extLst>
              <a:ext uri="{FF2B5EF4-FFF2-40B4-BE49-F238E27FC236}">
                <a16:creationId xmlns="" xmlns:a16="http://schemas.microsoft.com/office/drawing/2014/main" id="{21CDCF9D-3176-F944-A471-C41C391AFC3E}"/>
              </a:ext>
            </a:extLst>
          </p:cNvPr>
          <p:cNvSpPr>
            <a:spLocks noGrp="1"/>
          </p:cNvSpPr>
          <p:nvPr>
            <p:ph type="body" sz="quarter" idx="24" hasCustomPrompt="1"/>
          </p:nvPr>
        </p:nvSpPr>
        <p:spPr>
          <a:xfrm>
            <a:off x="190500" y="6302374"/>
            <a:ext cx="885600" cy="421200"/>
          </a:xfrm>
          <a:blipFill>
            <a:blip r:embed="rId3"/>
            <a:stretch>
              <a:fillRect/>
            </a:stretch>
          </a:blipFill>
        </p:spPr>
        <p:txBody>
          <a:bodyPr/>
          <a:lstStyle>
            <a:lvl2pPr marL="342900" indent="0">
              <a:buNone/>
              <a:defRPr/>
            </a:lvl2pPr>
          </a:lstStyle>
          <a:p>
            <a:pPr lvl="1"/>
            <a:r>
              <a:rPr lang="x-none" dirty="0"/>
              <a:t> </a:t>
            </a:r>
          </a:p>
        </p:txBody>
      </p:sp>
    </p:spTree>
    <p:extLst>
      <p:ext uri="{BB962C8B-B14F-4D97-AF65-F5344CB8AC3E}">
        <p14:creationId xmlns:p14="http://schemas.microsoft.com/office/powerpoint/2010/main" val="25251194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Title_1_light_background">
    <p:spTree>
      <p:nvGrpSpPr>
        <p:cNvPr id="1" name=""/>
        <p:cNvGrpSpPr/>
        <p:nvPr/>
      </p:nvGrpSpPr>
      <p:grpSpPr>
        <a:xfrm>
          <a:off x="0" y="0"/>
          <a:ext cx="0" cy="0"/>
          <a:chOff x="0" y="0"/>
          <a:chExt cx="0" cy="0"/>
        </a:xfrm>
      </p:grpSpPr>
      <p:pic>
        <p:nvPicPr>
          <p:cNvPr id="4102" name="Picture 6">
            <a:extLst>
              <a:ext uri="{FF2B5EF4-FFF2-40B4-BE49-F238E27FC236}">
                <a16:creationId xmlns="" xmlns:a16="http://schemas.microsoft.com/office/drawing/2014/main" id="{A9E8FCBD-39E9-554A-A815-3378176BBE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8">
            <a:extLst>
              <a:ext uri="{FF2B5EF4-FFF2-40B4-BE49-F238E27FC236}">
                <a16:creationId xmlns="" xmlns:a16="http://schemas.microsoft.com/office/drawing/2014/main" id="{C167E905-9829-3A48-B64E-3F05C83C529D}"/>
              </a:ext>
            </a:extLst>
          </p:cNvPr>
          <p:cNvSpPr>
            <a:spLocks noGrp="1"/>
          </p:cNvSpPr>
          <p:nvPr>
            <p:ph type="body" sz="quarter" idx="18" hasCustomPrompt="1"/>
          </p:nvPr>
        </p:nvSpPr>
        <p:spPr>
          <a:xfrm>
            <a:off x="674709" y="1756131"/>
            <a:ext cx="7545497" cy="2006600"/>
          </a:xfrm>
        </p:spPr>
        <p:txBody>
          <a:bodyPr>
            <a:noAutofit/>
          </a:bodyPr>
          <a:lstStyle>
            <a:lvl1pPr marL="0" indent="0">
              <a:buNone/>
              <a:defRPr sz="6000" b="1" cap="none" baseline="0">
                <a:solidFill>
                  <a:schemeClr val="tx1">
                    <a:lumMod val="50000"/>
                  </a:schemeClr>
                </a:solidFill>
                <a:latin typeface="+mn-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 xmlns:a16="http://schemas.microsoft.com/office/drawing/2014/main" id="{72020A61-98B8-4D42-B44D-28436F578240}"/>
              </a:ext>
            </a:extLst>
          </p:cNvPr>
          <p:cNvSpPr>
            <a:spLocks noGrp="1"/>
          </p:cNvSpPr>
          <p:nvPr>
            <p:ph type="body" sz="quarter" idx="19"/>
          </p:nvPr>
        </p:nvSpPr>
        <p:spPr>
          <a:xfrm>
            <a:off x="674709" y="3896504"/>
            <a:ext cx="7545497" cy="988647"/>
          </a:xfrm>
        </p:spPr>
        <p:txBody>
          <a:bodyPr/>
          <a:lstStyle>
            <a:lvl1pPr marL="0" indent="0">
              <a:buNone/>
              <a:defRPr b="1" i="0">
                <a:solidFill>
                  <a:srgbClr val="5A6770"/>
                </a:solidFill>
                <a:latin typeface="+mn-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1">
            <a:extLst>
              <a:ext uri="{FF2B5EF4-FFF2-40B4-BE49-F238E27FC236}">
                <a16:creationId xmlns="" xmlns:a16="http://schemas.microsoft.com/office/drawing/2014/main" id="{EEB0AF54-F642-CC4C-A853-9CACB1646C6C}"/>
              </a:ext>
            </a:extLst>
          </p:cNvPr>
          <p:cNvSpPr>
            <a:spLocks noGrp="1"/>
          </p:cNvSpPr>
          <p:nvPr>
            <p:ph type="body" sz="quarter" idx="20" hasCustomPrompt="1"/>
          </p:nvPr>
        </p:nvSpPr>
        <p:spPr>
          <a:xfrm>
            <a:off x="6698294" y="163865"/>
            <a:ext cx="2281479" cy="825691"/>
          </a:xfrm>
        </p:spPr>
        <p:txBody>
          <a:bodyPr>
            <a:normAutofit/>
          </a:bodyPr>
          <a:lstStyle>
            <a:lvl1pPr marL="0" indent="0" algn="r">
              <a:buNone/>
              <a:defRPr sz="1200" b="1" i="0">
                <a:solidFill>
                  <a:schemeClr val="bg2">
                    <a:lumMod val="75000"/>
                  </a:schemeClr>
                </a:solidFill>
                <a:latin typeface="+mj-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4" name="Picture 13">
            <a:extLst>
              <a:ext uri="{FF2B5EF4-FFF2-40B4-BE49-F238E27FC236}">
                <a16:creationId xmlns="" xmlns:a16="http://schemas.microsoft.com/office/drawing/2014/main" id="{59D6FC93-08E4-3643-8D34-1D4297EB1D3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139093" y="6407008"/>
            <a:ext cx="243000" cy="269999"/>
          </a:xfrm>
          <a:prstGeom prst="rect">
            <a:avLst/>
          </a:prstGeom>
        </p:spPr>
      </p:pic>
      <p:sp>
        <p:nvSpPr>
          <p:cNvPr id="15" name="Title 1">
            <a:extLst>
              <a:ext uri="{FF2B5EF4-FFF2-40B4-BE49-F238E27FC236}">
                <a16:creationId xmlns="" xmlns:a16="http://schemas.microsoft.com/office/drawing/2014/main" id="{F1C04362-43E0-8443-9DD7-E8C7838A0A0B}"/>
              </a:ext>
            </a:extLst>
          </p:cNvPr>
          <p:cNvSpPr txBox="1">
            <a:spLocks noChangeAspect="1"/>
          </p:cNvSpPr>
          <p:nvPr userDrawn="1"/>
        </p:nvSpPr>
        <p:spPr>
          <a:xfrm>
            <a:off x="7207773" y="6442430"/>
            <a:ext cx="1107440" cy="184666"/>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200" b="1" spc="0">
                <a:solidFill>
                  <a:srgbClr val="222080"/>
                </a:solidFill>
                <a:latin typeface="Calibri Light" panose="020F0302020204030204"/>
                <a:ea typeface="Open Sans" charset="0"/>
                <a:cs typeface="Open Sans" charset="0"/>
              </a:rPr>
              <a:t>@</a:t>
            </a:r>
            <a:r>
              <a:rPr lang="en-US" sz="1200" b="1" spc="0" err="1">
                <a:solidFill>
                  <a:srgbClr val="222080"/>
                </a:solidFill>
                <a:latin typeface="Calibri Light" panose="020F0302020204030204"/>
                <a:ea typeface="Open Sans" charset="0"/>
                <a:cs typeface="Open Sans" charset="0"/>
              </a:rPr>
              <a:t>openaire_eu</a:t>
            </a:r>
            <a:endParaRPr lang="en-US" sz="1200" b="1" spc="0">
              <a:solidFill>
                <a:srgbClr val="222080"/>
              </a:solidFill>
              <a:latin typeface="Calibri Light" panose="020F0302020204030204"/>
              <a:ea typeface="Open Sans" charset="0"/>
              <a:cs typeface="Open Sans" charset="0"/>
            </a:endParaRPr>
          </a:p>
        </p:txBody>
      </p:sp>
      <p:pic>
        <p:nvPicPr>
          <p:cNvPr id="16" name="Graphic 15">
            <a:extLst>
              <a:ext uri="{FF2B5EF4-FFF2-40B4-BE49-F238E27FC236}">
                <a16:creationId xmlns="" xmlns:a16="http://schemas.microsoft.com/office/drawing/2014/main" id="{5DA24E07-433B-D04F-80AA-B81E631A66B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605725" y="6372763"/>
            <a:ext cx="243000" cy="324000"/>
          </a:xfrm>
          <a:prstGeom prst="rect">
            <a:avLst/>
          </a:prstGeom>
        </p:spPr>
      </p:pic>
      <p:sp>
        <p:nvSpPr>
          <p:cNvPr id="4" name="바닥글 개체 틀 3"/>
          <p:cNvSpPr>
            <a:spLocks noGrp="1"/>
          </p:cNvSpPr>
          <p:nvPr>
            <p:ph type="ftr" sz="quarter" idx="11"/>
          </p:nvPr>
        </p:nvSpPr>
        <p:spPr>
          <a:xfrm>
            <a:off x="811156" y="6353706"/>
            <a:ext cx="6178367"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4098" name="Picture 2">
            <a:extLst>
              <a:ext uri="{FF2B5EF4-FFF2-40B4-BE49-F238E27FC236}">
                <a16:creationId xmlns="" xmlns:a16="http://schemas.microsoft.com/office/drawing/2014/main" id="{D8538368-FC53-5E4A-85B3-DF6EF98FE684}"/>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90639" y="6398285"/>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 xmlns:a16="http://schemas.microsoft.com/office/drawing/2014/main" id="{6EB81584-D253-8D4F-A6CD-AECC8861A2D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64227" y="157748"/>
            <a:ext cx="1971329" cy="94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2888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1_Title Slide_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noFill/>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a:noFill/>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5" name="Footer Placeholder 4"/>
          <p:cNvSpPr>
            <a:spLocks noGrp="1"/>
          </p:cNvSpPr>
          <p:nvPr>
            <p:ph type="ftr" sz="quarter" idx="11"/>
          </p:nvPr>
        </p:nvSpPr>
        <p:spPr>
          <a:xfrm>
            <a:off x="1792789" y="6385638"/>
            <a:ext cx="6208211" cy="319043"/>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7" name="Picture 6">
            <a:extLst>
              <a:ext uri="{FF2B5EF4-FFF2-40B4-BE49-F238E27FC236}">
                <a16:creationId xmlns="" xmlns:a16="http://schemas.microsoft.com/office/drawing/2014/main" id="{470599DE-688E-C340-80EA-2C72C20FDD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9520" y="6354763"/>
            <a:ext cx="907694" cy="432000"/>
          </a:xfrm>
          <a:prstGeom prst="rect">
            <a:avLst/>
          </a:prstGeom>
        </p:spPr>
      </p:pic>
      <p:sp>
        <p:nvSpPr>
          <p:cNvPr id="8" name="슬라이드 번호 개체 틀 12">
            <a:extLst>
              <a:ext uri="{FF2B5EF4-FFF2-40B4-BE49-F238E27FC236}">
                <a16:creationId xmlns="" xmlns:a16="http://schemas.microsoft.com/office/drawing/2014/main" id="{C0B06DF9-166D-7643-905F-6076BAE9B350}"/>
              </a:ext>
            </a:extLst>
          </p:cNvPr>
          <p:cNvSpPr txBox="1">
            <a:spLocks/>
          </p:cNvSpPr>
          <p:nvPr userDrawn="1"/>
        </p:nvSpPr>
        <p:spPr>
          <a:xfrm>
            <a:off x="4274414" y="-8563"/>
            <a:ext cx="297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FFFFFF"/>
                </a:solidFill>
              </a:rPr>
              <a:pPr/>
              <a:t>‹#›</a:t>
            </a:fld>
            <a:endParaRPr lang="ko-KR" altLang="en-US" sz="1050">
              <a:solidFill>
                <a:srgbClr val="FFFFFF"/>
              </a:solidFill>
            </a:endParaRPr>
          </a:p>
        </p:txBody>
      </p:sp>
      <p:pic>
        <p:nvPicPr>
          <p:cNvPr id="9" name="Picture 2">
            <a:extLst>
              <a:ext uri="{FF2B5EF4-FFF2-40B4-BE49-F238E27FC236}">
                <a16:creationId xmlns="" xmlns:a16="http://schemas.microsoft.com/office/drawing/2014/main" id="{813864CD-731D-F943-9E95-90FED3CD738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08617"/>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2_Title Slide_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noFill/>
        </p:spPr>
        <p:txBody>
          <a:bodyPr anchor="b"/>
          <a:lstStyle>
            <a:lvl1pPr algn="ctr">
              <a:defRPr sz="4500">
                <a:solidFill>
                  <a:schemeClr val="bg1"/>
                </a:solidFill>
              </a:defRPr>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a:noFill/>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5" name="Footer Placeholder 4"/>
          <p:cNvSpPr>
            <a:spLocks noGrp="1"/>
          </p:cNvSpPr>
          <p:nvPr>
            <p:ph type="ftr" sz="quarter" idx="11"/>
          </p:nvPr>
        </p:nvSpPr>
        <p:spPr>
          <a:xfrm>
            <a:off x="1792789" y="6385638"/>
            <a:ext cx="6208211" cy="319043"/>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8" name="슬라이드 번호 개체 틀 12">
            <a:extLst>
              <a:ext uri="{FF2B5EF4-FFF2-40B4-BE49-F238E27FC236}">
                <a16:creationId xmlns="" xmlns:a16="http://schemas.microsoft.com/office/drawing/2014/main" id="{C0B06DF9-166D-7643-905F-6076BAE9B350}"/>
              </a:ext>
            </a:extLst>
          </p:cNvPr>
          <p:cNvSpPr txBox="1">
            <a:spLocks/>
          </p:cNvSpPr>
          <p:nvPr userDrawn="1"/>
        </p:nvSpPr>
        <p:spPr>
          <a:xfrm>
            <a:off x="4274414" y="-8563"/>
            <a:ext cx="297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FFFFFF"/>
                </a:solidFill>
              </a:rPr>
              <a:pPr/>
              <a:t>‹#›</a:t>
            </a:fld>
            <a:endParaRPr lang="ko-KR" altLang="en-US" sz="1050">
              <a:solidFill>
                <a:srgbClr val="FFFFFF"/>
              </a:solidFill>
            </a:endParaRPr>
          </a:p>
        </p:txBody>
      </p:sp>
      <p:pic>
        <p:nvPicPr>
          <p:cNvPr id="9" name="Picture 2">
            <a:extLst>
              <a:ext uri="{FF2B5EF4-FFF2-40B4-BE49-F238E27FC236}">
                <a16:creationId xmlns="" xmlns:a16="http://schemas.microsoft.com/office/drawing/2014/main" id="{813864CD-731D-F943-9E95-90FED3CD7389}"/>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clipart&#10;&#10;Description automatically generated">
            <a:extLst>
              <a:ext uri="{FF2B5EF4-FFF2-40B4-BE49-F238E27FC236}">
                <a16:creationId xmlns="" xmlns:a16="http://schemas.microsoft.com/office/drawing/2014/main" id="{989E3DB1-62E7-7C40-A3F4-6D3CDDF6D29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spTree>
    <p:extLst>
      <p:ext uri="{BB962C8B-B14F-4D97-AF65-F5344CB8AC3E}">
        <p14:creationId xmlns:p14="http://schemas.microsoft.com/office/powerpoint/2010/main" val="13021963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9063155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D2BC5C-E000-7546-8990-B800148C8D94}"/>
              </a:ext>
            </a:extLst>
          </p:cNvPr>
          <p:cNvSpPr>
            <a:spLocks noGrp="1"/>
          </p:cNvSpPr>
          <p:nvPr>
            <p:ph type="title"/>
          </p:nvPr>
        </p:nvSpPr>
        <p:spPr>
          <a:xfrm>
            <a:off x="628650" y="427756"/>
            <a:ext cx="7886700" cy="1325563"/>
          </a:xfrm>
        </p:spPr>
        <p:txBody>
          <a:bodyPr/>
          <a:lstStyle>
            <a:lvl1pPr algn="ctr">
              <a:defRPr b="1"/>
            </a:lvl1pPr>
          </a:lstStyle>
          <a:p>
            <a:r>
              <a:rPr lang="en-GB"/>
              <a:t>Click to edit Master title style</a:t>
            </a:r>
            <a:endParaRPr lang="x-none"/>
          </a:p>
        </p:txBody>
      </p:sp>
      <p:sp>
        <p:nvSpPr>
          <p:cNvPr id="3" name="Footer Placeholder 2">
            <a:extLst>
              <a:ext uri="{FF2B5EF4-FFF2-40B4-BE49-F238E27FC236}">
                <a16:creationId xmlns="" xmlns:a16="http://schemas.microsoft.com/office/drawing/2014/main" id="{49EF263F-6A16-1448-8708-950C0FBEEEEB}"/>
              </a:ext>
            </a:extLst>
          </p:cNvPr>
          <p:cNvSpPr>
            <a:spLocks noGrp="1"/>
          </p:cNvSpPr>
          <p:nvPr>
            <p:ph type="ftr" sz="quarter" idx="10"/>
          </p:nvPr>
        </p:nvSpPr>
        <p:spPr>
          <a:xfrm>
            <a:off x="1792790" y="6356351"/>
            <a:ext cx="6778059" cy="34833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6" name="슬라이드 번호 개체 틀 12">
            <a:extLst>
              <a:ext uri="{FF2B5EF4-FFF2-40B4-BE49-F238E27FC236}">
                <a16:creationId xmlns="" xmlns:a16="http://schemas.microsoft.com/office/drawing/2014/main" id="{EADD11F6-2370-274D-85C5-B9665DF43F71}"/>
              </a:ext>
            </a:extLst>
          </p:cNvPr>
          <p:cNvSpPr>
            <a:spLocks noGrp="1"/>
          </p:cNvSpPr>
          <p:nvPr>
            <p:ph type="sldNum" sz="quarter" idx="17"/>
          </p:nvPr>
        </p:nvSpPr>
        <p:spPr>
          <a:xfrm>
            <a:off x="4274414" y="-8563"/>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7" name="Picture 6">
            <a:extLst>
              <a:ext uri="{FF2B5EF4-FFF2-40B4-BE49-F238E27FC236}">
                <a16:creationId xmlns="" xmlns:a16="http://schemas.microsoft.com/office/drawing/2014/main" id="{AD058E6E-99B9-B040-BCE1-143B8DF531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9520" y="6354763"/>
            <a:ext cx="907694" cy="432000"/>
          </a:xfrm>
          <a:prstGeom prst="rect">
            <a:avLst/>
          </a:prstGeom>
        </p:spPr>
      </p:pic>
      <p:pic>
        <p:nvPicPr>
          <p:cNvPr id="8" name="Picture 2">
            <a:extLst>
              <a:ext uri="{FF2B5EF4-FFF2-40B4-BE49-F238E27FC236}">
                <a16:creationId xmlns="" xmlns:a16="http://schemas.microsoft.com/office/drawing/2014/main" id="{A0FB10B7-04A4-DA42-BA45-CA0CEC132D3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E0E51385-FD57-D64F-AE9A-96400192FC6F}"/>
              </a:ext>
            </a:extLst>
          </p:cNvPr>
          <p:cNvPicPr>
            <a:picLocks noChangeAspect="1"/>
          </p:cNvPicPr>
          <p:nvPr userDrawn="1"/>
        </p:nvPicPr>
        <p:blipFill rotWithShape="1">
          <a:blip r:embed="rId4">
            <a:alphaModFix amt="9000"/>
            <a:extLst>
              <a:ext uri="{28A0092B-C50C-407E-A947-70E740481C1C}">
                <a14:useLocalDpi xmlns:a14="http://schemas.microsoft.com/office/drawing/2010/main" val="0"/>
              </a:ext>
            </a:extLst>
          </a:blip>
          <a:srcRect r="28701" b="41138"/>
          <a:stretch/>
        </p:blipFill>
        <p:spPr>
          <a:xfrm>
            <a:off x="5540971" y="2821238"/>
            <a:ext cx="3603029" cy="4036762"/>
          </a:xfrm>
          <a:prstGeom prst="rect">
            <a:avLst/>
          </a:prstGeom>
        </p:spPr>
      </p:pic>
    </p:spTree>
    <p:extLst>
      <p:ext uri="{BB962C8B-B14F-4D97-AF65-F5344CB8AC3E}">
        <p14:creationId xmlns:p14="http://schemas.microsoft.com/office/powerpoint/2010/main" val="820943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D2BC5C-E000-7546-8990-B800148C8D94}"/>
              </a:ext>
            </a:extLst>
          </p:cNvPr>
          <p:cNvSpPr>
            <a:spLocks noGrp="1"/>
          </p:cNvSpPr>
          <p:nvPr>
            <p:ph type="title"/>
          </p:nvPr>
        </p:nvSpPr>
        <p:spPr>
          <a:xfrm>
            <a:off x="628650" y="427756"/>
            <a:ext cx="7886700" cy="1325563"/>
          </a:xfrm>
        </p:spPr>
        <p:txBody>
          <a:bodyPr/>
          <a:lstStyle>
            <a:lvl1pPr algn="ctr">
              <a:defRPr b="1"/>
            </a:lvl1pPr>
          </a:lstStyle>
          <a:p>
            <a:r>
              <a:rPr lang="en-GB"/>
              <a:t>Click to edit Master title style</a:t>
            </a:r>
            <a:endParaRPr lang="x-none"/>
          </a:p>
        </p:txBody>
      </p:sp>
      <p:sp>
        <p:nvSpPr>
          <p:cNvPr id="3" name="Footer Placeholder 2">
            <a:extLst>
              <a:ext uri="{FF2B5EF4-FFF2-40B4-BE49-F238E27FC236}">
                <a16:creationId xmlns="" xmlns:a16="http://schemas.microsoft.com/office/drawing/2014/main" id="{49EF263F-6A16-1448-8708-950C0FBEEEEB}"/>
              </a:ext>
            </a:extLst>
          </p:cNvPr>
          <p:cNvSpPr>
            <a:spLocks noGrp="1"/>
          </p:cNvSpPr>
          <p:nvPr>
            <p:ph type="ftr" sz="quarter" idx="10"/>
          </p:nvPr>
        </p:nvSpPr>
        <p:spPr>
          <a:xfrm>
            <a:off x="1792790" y="6356351"/>
            <a:ext cx="6778059" cy="348330"/>
          </a:xfrm>
        </p:spPr>
        <p:txBody>
          <a:bodyPr/>
          <a:lstStyle/>
          <a:p>
            <a:r>
              <a:rPr lang="en-GB" altLang="ko-KR">
                <a:solidFill>
                  <a:srgbClr val="FFFFFF">
                    <a:tint val="75000"/>
                  </a:srgbClr>
                </a:solidFill>
              </a:rPr>
              <a:t>Evidence Based Policymaking in Europe Summit: 2021 | Dec 9-10, 2021</a:t>
            </a:r>
            <a:endParaRPr lang="ko-KR" altLang="en-US">
              <a:solidFill>
                <a:srgbClr val="FFFFFF">
                  <a:tint val="75000"/>
                </a:srgbClr>
              </a:solidFill>
            </a:endParaRPr>
          </a:p>
        </p:txBody>
      </p:sp>
      <p:sp>
        <p:nvSpPr>
          <p:cNvPr id="6" name="슬라이드 번호 개체 틀 12">
            <a:extLst>
              <a:ext uri="{FF2B5EF4-FFF2-40B4-BE49-F238E27FC236}">
                <a16:creationId xmlns="" xmlns:a16="http://schemas.microsoft.com/office/drawing/2014/main" id="{EADD11F6-2370-274D-85C5-B9665DF43F71}"/>
              </a:ext>
            </a:extLst>
          </p:cNvPr>
          <p:cNvSpPr>
            <a:spLocks noGrp="1"/>
          </p:cNvSpPr>
          <p:nvPr>
            <p:ph type="sldNum" sz="quarter" idx="17"/>
          </p:nvPr>
        </p:nvSpPr>
        <p:spPr>
          <a:xfrm>
            <a:off x="4274414" y="-8563"/>
            <a:ext cx="297000" cy="784800"/>
          </a:xfr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tx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8" name="Picture 2">
            <a:extLst>
              <a:ext uri="{FF2B5EF4-FFF2-40B4-BE49-F238E27FC236}">
                <a16:creationId xmlns="" xmlns:a16="http://schemas.microsoft.com/office/drawing/2014/main" id="{A0FB10B7-04A4-DA42-BA45-CA0CEC132D3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349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E0E51385-FD57-D64F-AE9A-96400192FC6F}"/>
              </a:ext>
            </a:extLst>
          </p:cNvPr>
          <p:cNvPicPr>
            <a:picLocks noChangeAspect="1"/>
          </p:cNvPicPr>
          <p:nvPr userDrawn="1"/>
        </p:nvPicPr>
        <p:blipFill rotWithShape="1">
          <a:blip r:embed="rId3">
            <a:alphaModFix amt="9000"/>
            <a:extLst>
              <a:ext uri="{28A0092B-C50C-407E-A947-70E740481C1C}">
                <a14:useLocalDpi xmlns:a14="http://schemas.microsoft.com/office/drawing/2010/main" val="0"/>
              </a:ext>
            </a:extLst>
          </a:blip>
          <a:srcRect r="28701" b="41138"/>
          <a:stretch/>
        </p:blipFill>
        <p:spPr>
          <a:xfrm>
            <a:off x="5540971" y="2821238"/>
            <a:ext cx="3603029" cy="4036762"/>
          </a:xfrm>
          <a:prstGeom prst="rect">
            <a:avLst/>
          </a:prstGeom>
        </p:spPr>
      </p:pic>
      <p:pic>
        <p:nvPicPr>
          <p:cNvPr id="9" name="Picture 8" descr="A picture containing text, clipart&#10;&#10;Description automatically generated">
            <a:extLst>
              <a:ext uri="{FF2B5EF4-FFF2-40B4-BE49-F238E27FC236}">
                <a16:creationId xmlns="" xmlns:a16="http://schemas.microsoft.com/office/drawing/2014/main" id="{8CFFFCC3-BAD7-A640-B895-36A0AE9168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spTree>
    <p:extLst>
      <p:ext uri="{BB962C8B-B14F-4D97-AF65-F5344CB8AC3E}">
        <p14:creationId xmlns:p14="http://schemas.microsoft.com/office/powerpoint/2010/main" val="1250462467"/>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 xmlns:a16="http://schemas.microsoft.com/office/drawing/2014/main" id="{D1C1476C-5420-C544-8BB2-46359A959A44}"/>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8603982">
            <a:off x="5654303" y="1603105"/>
            <a:ext cx="5708502" cy="6754505"/>
          </a:xfrm>
          <a:prstGeom prst="rect">
            <a:avLst/>
          </a:prstGeom>
        </p:spPr>
      </p:pic>
      <p:sp>
        <p:nvSpPr>
          <p:cNvPr id="2" name="Title 1"/>
          <p:cNvSpPr>
            <a:spLocks noGrp="1"/>
          </p:cNvSpPr>
          <p:nvPr>
            <p:ph type="title"/>
          </p:nvPr>
        </p:nvSpPr>
        <p:spPr>
          <a:xfrm>
            <a:off x="628650" y="681038"/>
            <a:ext cx="7886700" cy="1009651"/>
          </a:xfrm>
        </p:spPr>
        <p:txBody>
          <a:bodyPr/>
          <a:lstStyle>
            <a:lvl1pPr>
              <a:defRPr b="1"/>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a:xfrm>
            <a:off x="1792789" y="6356351"/>
            <a:ext cx="6765721" cy="34833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7" name="Picture 6">
            <a:extLst>
              <a:ext uri="{FF2B5EF4-FFF2-40B4-BE49-F238E27FC236}">
                <a16:creationId xmlns="" xmlns:a16="http://schemas.microsoft.com/office/drawing/2014/main" id="{2A264B6E-1EEB-1F4B-91B0-9AFD7E47BF6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0" y="6354763"/>
            <a:ext cx="907694" cy="432000"/>
          </a:xfrm>
          <a:prstGeom prst="rect">
            <a:avLst/>
          </a:prstGeom>
        </p:spPr>
      </p:pic>
      <p:pic>
        <p:nvPicPr>
          <p:cNvPr id="8" name="Picture 2">
            <a:extLst>
              <a:ext uri="{FF2B5EF4-FFF2-40B4-BE49-F238E27FC236}">
                <a16:creationId xmlns="" xmlns:a16="http://schemas.microsoft.com/office/drawing/2014/main" id="{6ABA32B5-6817-644A-9BD6-78C9A22371C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
        <p:nvSpPr>
          <p:cNvPr id="9" name="슬라이드 번호 개체 틀 12">
            <a:extLst>
              <a:ext uri="{FF2B5EF4-FFF2-40B4-BE49-F238E27FC236}">
                <a16:creationId xmlns="" xmlns:a16="http://schemas.microsoft.com/office/drawing/2014/main" id="{6166A445-84FF-CC41-BF3B-B08E7F94BB3D}"/>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spTree>
    <p:extLst>
      <p:ext uri="{BB962C8B-B14F-4D97-AF65-F5344CB8AC3E}">
        <p14:creationId xmlns:p14="http://schemas.microsoft.com/office/powerpoint/2010/main" val="16003760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81038"/>
            <a:ext cx="7886700" cy="1009651"/>
          </a:xfrm>
        </p:spPr>
        <p:txBody>
          <a:bodyPr/>
          <a:lstStyle>
            <a:lvl1pPr>
              <a:defRPr b="1"/>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a:xfrm>
            <a:off x="1532965" y="6356351"/>
            <a:ext cx="6985199" cy="358413"/>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9" name="Picture 8">
            <a:extLst>
              <a:ext uri="{FF2B5EF4-FFF2-40B4-BE49-F238E27FC236}">
                <a16:creationId xmlns="" xmlns:a16="http://schemas.microsoft.com/office/drawing/2014/main" id="{88B6A899-A694-484F-BA08-D0165E08CCEB}"/>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t="39876" r="27083"/>
          <a:stretch/>
        </p:blipFill>
        <p:spPr>
          <a:xfrm>
            <a:off x="7143750" y="-1"/>
            <a:ext cx="2000250" cy="2168525"/>
          </a:xfrm>
          <a:prstGeom prst="rect">
            <a:avLst/>
          </a:prstGeom>
        </p:spPr>
      </p:pic>
      <p:pic>
        <p:nvPicPr>
          <p:cNvPr id="10" name="Picture 9">
            <a:extLst>
              <a:ext uri="{FF2B5EF4-FFF2-40B4-BE49-F238E27FC236}">
                <a16:creationId xmlns="" xmlns:a16="http://schemas.microsoft.com/office/drawing/2014/main" id="{0C901868-4CF2-2A4E-A70A-E59DE8EC76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sp>
        <p:nvSpPr>
          <p:cNvPr id="11" name="슬라이드 번호 개체 틀 12">
            <a:extLst>
              <a:ext uri="{FF2B5EF4-FFF2-40B4-BE49-F238E27FC236}">
                <a16:creationId xmlns="" xmlns:a16="http://schemas.microsoft.com/office/drawing/2014/main" id="{80936C99-3244-684C-87F3-E80EC18A53CD}"/>
              </a:ext>
            </a:extLst>
          </p:cNvPr>
          <p:cNvSpPr>
            <a:spLocks noGrp="1"/>
          </p:cNvSpPr>
          <p:nvPr>
            <p:ph type="sldNum" sz="quarter" idx="17"/>
          </p:nvPr>
        </p:nvSpPr>
        <p:spPr>
          <a:xfrm>
            <a:off x="4274414" y="-8563"/>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12" name="Picture 2">
            <a:extLst>
              <a:ext uri="{FF2B5EF4-FFF2-40B4-BE49-F238E27FC236}">
                <a16:creationId xmlns="" xmlns:a16="http://schemas.microsoft.com/office/drawing/2014/main" id="{9B18BF77-D3B5-9844-90F6-209F423B72A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697533"/>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1"/>
      </p:bgRef>
    </p:bg>
    <p:spTree>
      <p:nvGrpSpPr>
        <p:cNvPr id="1" name=""/>
        <p:cNvGrpSpPr/>
        <p:nvPr/>
      </p:nvGrpSpPr>
      <p:grpSpPr>
        <a:xfrm>
          <a:off x="0" y="0"/>
          <a:ext cx="0" cy="0"/>
          <a:chOff x="0" y="0"/>
          <a:chExt cx="0" cy="0"/>
        </a:xfrm>
      </p:grpSpPr>
      <p:pic>
        <p:nvPicPr>
          <p:cNvPr id="8" name="Picture 2">
            <a:extLst>
              <a:ext uri="{FF2B5EF4-FFF2-40B4-BE49-F238E27FC236}">
                <a16:creationId xmlns="" xmlns:a16="http://schemas.microsoft.com/office/drawing/2014/main" id="{31D3C46D-D65E-0042-AC32-209BBDF470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a:xfrm>
            <a:off x="1694329" y="6356351"/>
            <a:ext cx="6810389" cy="34925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9" name="Picture 8">
            <a:extLst>
              <a:ext uri="{FF2B5EF4-FFF2-40B4-BE49-F238E27FC236}">
                <a16:creationId xmlns="" xmlns:a16="http://schemas.microsoft.com/office/drawing/2014/main" id="{59C50DA4-C002-C740-8F93-83A8B00A1B8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pic>
        <p:nvPicPr>
          <p:cNvPr id="10" name="Picture 2">
            <a:extLst>
              <a:ext uri="{FF2B5EF4-FFF2-40B4-BE49-F238E27FC236}">
                <a16:creationId xmlns="" xmlns:a16="http://schemas.microsoft.com/office/drawing/2014/main" id="{33B99954-1A2F-1E41-BDB3-C15E7B8AEEB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
        <p:nvSpPr>
          <p:cNvPr id="11" name="슬라이드 번호 개체 틀 12">
            <a:extLst>
              <a:ext uri="{FF2B5EF4-FFF2-40B4-BE49-F238E27FC236}">
                <a16:creationId xmlns="" xmlns:a16="http://schemas.microsoft.com/office/drawing/2014/main" id="{B1B0FE79-03D3-8A47-9187-A56004845CCD}"/>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spTree>
    <p:extLst>
      <p:ext uri="{BB962C8B-B14F-4D97-AF65-F5344CB8AC3E}">
        <p14:creationId xmlns:p14="http://schemas.microsoft.com/office/powerpoint/2010/main" val="2904527541"/>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5" name="Footer Placeholder 4"/>
          <p:cNvSpPr>
            <a:spLocks noGrp="1"/>
          </p:cNvSpPr>
          <p:nvPr>
            <p:ph type="ftr" sz="quarter" idx="11"/>
          </p:nvPr>
        </p:nvSpPr>
        <p:spPr>
          <a:xfrm>
            <a:off x="628650" y="6356351"/>
            <a:ext cx="7378529"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6" name="Slide Number Placeholder 5"/>
          <p:cNvSpPr>
            <a:spLocks noGrp="1"/>
          </p:cNvSpPr>
          <p:nvPr>
            <p:ph type="sldNum" sz="quarter" idx="12"/>
          </p:nvPr>
        </p:nvSpPr>
        <p:spPr/>
        <p:txBody>
          <a:bodyPr/>
          <a:lstStyle/>
          <a:p>
            <a:fld id="{BB5D696C-7C4B-4748-AD7A-B30C297BC295}" type="slidenum">
              <a:rPr lang="ko-KR" altLang="en-US" smtClean="0">
                <a:solidFill>
                  <a:srgbClr val="222080">
                    <a:tint val="75000"/>
                  </a:srgbClr>
                </a:solidFill>
              </a:rPr>
              <a:pPr/>
              <a:t>‹#›</a:t>
            </a:fld>
            <a:endParaRPr lang="ko-KR" altLang="en-US">
              <a:solidFill>
                <a:srgbClr val="222080">
                  <a:tint val="75000"/>
                </a:srgbClr>
              </a:solidFill>
            </a:endParaRPr>
          </a:p>
        </p:txBody>
      </p:sp>
    </p:spTree>
    <p:extLst>
      <p:ext uri="{BB962C8B-B14F-4D97-AF65-F5344CB8AC3E}">
        <p14:creationId xmlns:p14="http://schemas.microsoft.com/office/powerpoint/2010/main" val="3444484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lgn="ctr">
              <a:defRPr sz="6000" b="1" i="0" baseline="0">
                <a:solidFill>
                  <a:schemeClr val="bg1"/>
                </a:solidFill>
              </a:defRPr>
            </a:lvl1pPr>
          </a:lstStyle>
          <a:p>
            <a:r>
              <a:rPr lang="en-GB" dirty="0"/>
              <a:t>Click to edit Master title style</a:t>
            </a:r>
            <a:endParaRPr lang="en-US" dirty="0"/>
          </a:p>
        </p:txBody>
      </p:sp>
      <p:pic>
        <p:nvPicPr>
          <p:cNvPr id="9" name="Picture 8" descr="Shape, icon, circle&#10;&#10;Description automatically generated">
            <a:extLst>
              <a:ext uri="{FF2B5EF4-FFF2-40B4-BE49-F238E27FC236}">
                <a16:creationId xmlns="" xmlns:a16="http://schemas.microsoft.com/office/drawing/2014/main" id="{7012A354-264B-014D-8188-C1881643E35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5906" b="26861"/>
          <a:stretch/>
        </p:blipFill>
        <p:spPr>
          <a:xfrm flipH="1" flipV="1">
            <a:off x="0" y="-1"/>
            <a:ext cx="1947863" cy="2563661"/>
          </a:xfrm>
          <a:prstGeom prst="rect">
            <a:avLst/>
          </a:prstGeom>
        </p:spPr>
      </p:pic>
      <p:pic>
        <p:nvPicPr>
          <p:cNvPr id="4" name="Picture 2">
            <a:extLst>
              <a:ext uri="{FF2B5EF4-FFF2-40B4-BE49-F238E27FC236}">
                <a16:creationId xmlns="" xmlns:a16="http://schemas.microsoft.com/office/drawing/2014/main" id="{4FC67FCF-83E1-764D-A65C-605108FE6BB6}"/>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clipart&#10;&#10;Description automatically generated">
            <a:extLst>
              <a:ext uri="{FF2B5EF4-FFF2-40B4-BE49-F238E27FC236}">
                <a16:creationId xmlns="" xmlns:a16="http://schemas.microsoft.com/office/drawing/2014/main" id="{1142D020-A5FC-DC46-814F-77FD46E166D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spTree>
    <p:extLst>
      <p:ext uri="{BB962C8B-B14F-4D97-AF65-F5344CB8AC3E}">
        <p14:creationId xmlns:p14="http://schemas.microsoft.com/office/powerpoint/2010/main" val="5807645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lgn="ctr">
              <a:defRPr sz="6000" b="1" i="0" baseline="0">
                <a:solidFill>
                  <a:schemeClr val="bg1"/>
                </a:solidFill>
              </a:defRPr>
            </a:lvl1pPr>
          </a:lstStyle>
          <a:p>
            <a:r>
              <a:rPr lang="en-GB" dirty="0"/>
              <a:t>Click to edit Master title style</a:t>
            </a:r>
            <a:endParaRPr lang="en-US" dirty="0"/>
          </a:p>
        </p:txBody>
      </p:sp>
      <p:pic>
        <p:nvPicPr>
          <p:cNvPr id="4" name="Picture 2">
            <a:extLst>
              <a:ext uri="{FF2B5EF4-FFF2-40B4-BE49-F238E27FC236}">
                <a16:creationId xmlns="" xmlns:a16="http://schemas.microsoft.com/office/drawing/2014/main" id="{D0671062-E2CA-4746-A884-9D88C6355E84}"/>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clipart&#10;&#10;Description automatically generated">
            <a:extLst>
              <a:ext uri="{FF2B5EF4-FFF2-40B4-BE49-F238E27FC236}">
                <a16:creationId xmlns="" xmlns:a16="http://schemas.microsoft.com/office/drawing/2014/main" id="{40746618-4A55-5B48-9441-FA1AAB2A03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pic>
        <p:nvPicPr>
          <p:cNvPr id="8" name="Picture 7">
            <a:extLst>
              <a:ext uri="{FF2B5EF4-FFF2-40B4-BE49-F238E27FC236}">
                <a16:creationId xmlns="" xmlns:a16="http://schemas.microsoft.com/office/drawing/2014/main" id="{B475555C-D4ED-EE45-8E79-DFFD49E7E63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25" y="17929"/>
            <a:ext cx="3535538" cy="2412000"/>
          </a:xfrm>
          <a:prstGeom prst="rect">
            <a:avLst/>
          </a:prstGeom>
        </p:spPr>
      </p:pic>
    </p:spTree>
    <p:extLst>
      <p:ext uri="{BB962C8B-B14F-4D97-AF65-F5344CB8AC3E}">
        <p14:creationId xmlns:p14="http://schemas.microsoft.com/office/powerpoint/2010/main" val="16293971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Footer Placeholder 7">
            <a:extLst>
              <a:ext uri="{FF2B5EF4-FFF2-40B4-BE49-F238E27FC236}">
                <a16:creationId xmlns="" xmlns:a16="http://schemas.microsoft.com/office/drawing/2014/main" id="{EF55BC14-637D-A944-ACA0-747EFB16CA1F}"/>
              </a:ext>
            </a:extLst>
          </p:cNvPr>
          <p:cNvSpPr>
            <a:spLocks noGrp="1"/>
          </p:cNvSpPr>
          <p:nvPr>
            <p:ph type="ftr" sz="quarter" idx="10"/>
          </p:nvPr>
        </p:nvSpPr>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9" name="Slide Number Placeholder 8">
            <a:extLst>
              <a:ext uri="{FF2B5EF4-FFF2-40B4-BE49-F238E27FC236}">
                <a16:creationId xmlns="" xmlns:a16="http://schemas.microsoft.com/office/drawing/2014/main" id="{E28761B8-0D09-B84F-B7C8-254DF8B3AD8E}"/>
              </a:ext>
            </a:extLst>
          </p:cNvPr>
          <p:cNvSpPr>
            <a:spLocks noGrp="1"/>
          </p:cNvSpPr>
          <p:nvPr>
            <p:ph type="sldNum" sz="quarter" idx="11"/>
          </p:nvPr>
        </p:nvSpPr>
        <p:spPr/>
        <p:txBody>
          <a:bodyPr/>
          <a:lstStyle/>
          <a:p>
            <a:fld id="{BB5D696C-7C4B-4748-AD7A-B30C297BC295}" type="slidenum">
              <a:rPr lang="ko-KR" altLang="en-US" smtClean="0">
                <a:solidFill>
                  <a:srgbClr val="222080">
                    <a:tint val="75000"/>
                  </a:srgbClr>
                </a:solidFill>
              </a:rPr>
              <a:pPr/>
              <a:t>‹#›</a:t>
            </a:fld>
            <a:endParaRPr lang="ko-KR" altLang="en-US">
              <a:solidFill>
                <a:srgbClr val="222080">
                  <a:tint val="75000"/>
                </a:srgbClr>
              </a:solidFill>
            </a:endParaRPr>
          </a:p>
        </p:txBody>
      </p:sp>
    </p:spTree>
    <p:extLst>
      <p:ext uri="{BB962C8B-B14F-4D97-AF65-F5344CB8AC3E}">
        <p14:creationId xmlns:p14="http://schemas.microsoft.com/office/powerpoint/2010/main" val="35101522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Footer Placeholder 9">
            <a:extLst>
              <a:ext uri="{FF2B5EF4-FFF2-40B4-BE49-F238E27FC236}">
                <a16:creationId xmlns="" xmlns:a16="http://schemas.microsoft.com/office/drawing/2014/main" id="{EF9E8124-9BD7-4745-8A51-F4F3A0E88B71}"/>
              </a:ext>
            </a:extLst>
          </p:cNvPr>
          <p:cNvSpPr>
            <a:spLocks noGrp="1"/>
          </p:cNvSpPr>
          <p:nvPr>
            <p:ph type="ftr" sz="quarter" idx="10"/>
          </p:nvPr>
        </p:nvSpPr>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11" name="Slide Number Placeholder 10">
            <a:extLst>
              <a:ext uri="{FF2B5EF4-FFF2-40B4-BE49-F238E27FC236}">
                <a16:creationId xmlns="" xmlns:a16="http://schemas.microsoft.com/office/drawing/2014/main" id="{76B8BE55-9CB9-194D-8FA8-0B1184430400}"/>
              </a:ext>
            </a:extLst>
          </p:cNvPr>
          <p:cNvSpPr>
            <a:spLocks noGrp="1"/>
          </p:cNvSpPr>
          <p:nvPr>
            <p:ph type="sldNum" sz="quarter" idx="11"/>
          </p:nvPr>
        </p:nvSpPr>
        <p:spPr/>
        <p:txBody>
          <a:bodyPr/>
          <a:lstStyle/>
          <a:p>
            <a:fld id="{BB5D696C-7C4B-4748-AD7A-B30C297BC295}" type="slidenum">
              <a:rPr lang="ko-KR" altLang="en-US" smtClean="0">
                <a:solidFill>
                  <a:srgbClr val="222080">
                    <a:tint val="75000"/>
                  </a:srgbClr>
                </a:solidFill>
              </a:rPr>
              <a:pPr/>
              <a:t>‹#›</a:t>
            </a:fld>
            <a:endParaRPr lang="ko-KR" altLang="en-US">
              <a:solidFill>
                <a:srgbClr val="222080">
                  <a:tint val="75000"/>
                </a:srgbClr>
              </a:solidFill>
            </a:endParaRPr>
          </a:p>
        </p:txBody>
      </p:sp>
    </p:spTree>
    <p:extLst>
      <p:ext uri="{BB962C8B-B14F-4D97-AF65-F5344CB8AC3E}">
        <p14:creationId xmlns:p14="http://schemas.microsoft.com/office/powerpoint/2010/main" val="1884999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2427466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02704"/>
            <a:ext cx="7886700" cy="1325563"/>
          </a:xfrm>
        </p:spPr>
        <p:txBody>
          <a:bodyPr/>
          <a:lstStyle>
            <a:lvl1pPr algn="ctr">
              <a:defRPr cap="all" baseline="0"/>
            </a:lvl1pPr>
          </a:lstStyle>
          <a:p>
            <a:r>
              <a:rPr lang="en-GB"/>
              <a:t>Click to edit Master title style</a:t>
            </a:r>
            <a:endParaRPr lang="en-US" dirty="0"/>
          </a:p>
        </p:txBody>
      </p:sp>
      <p:sp>
        <p:nvSpPr>
          <p:cNvPr id="6" name="Footer Placeholder 5">
            <a:extLst>
              <a:ext uri="{FF2B5EF4-FFF2-40B4-BE49-F238E27FC236}">
                <a16:creationId xmlns="" xmlns:a16="http://schemas.microsoft.com/office/drawing/2014/main" id="{548E67E0-9926-4B46-BF2F-522C8ECE8485}"/>
              </a:ext>
            </a:extLst>
          </p:cNvPr>
          <p:cNvSpPr>
            <a:spLocks noGrp="1"/>
          </p:cNvSpPr>
          <p:nvPr>
            <p:ph type="ftr" sz="quarter" idx="10"/>
          </p:nvPr>
        </p:nvSpPr>
        <p:spPr>
          <a:xfrm>
            <a:off x="1606874" y="6356351"/>
            <a:ext cx="7039131" cy="34833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9" name="슬라이드 번호 개체 틀 12">
            <a:extLst>
              <a:ext uri="{FF2B5EF4-FFF2-40B4-BE49-F238E27FC236}">
                <a16:creationId xmlns="" xmlns:a16="http://schemas.microsoft.com/office/drawing/2014/main" id="{F6A5107B-5A49-904B-8FCA-1FC2462E4981}"/>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7" name="Picture 6">
            <a:extLst>
              <a:ext uri="{FF2B5EF4-FFF2-40B4-BE49-F238E27FC236}">
                <a16:creationId xmlns="" xmlns:a16="http://schemas.microsoft.com/office/drawing/2014/main" id="{1D2986CD-F0DA-FF43-8B04-1ECC2FDF40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pic>
        <p:nvPicPr>
          <p:cNvPr id="10" name="Picture 2">
            <a:extLst>
              <a:ext uri="{FF2B5EF4-FFF2-40B4-BE49-F238E27FC236}">
                <a16:creationId xmlns="" xmlns:a16="http://schemas.microsoft.com/office/drawing/2014/main" id="{FDA9CC7A-5D7D-8C43-BD21-7B712B545C6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3629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786B0385-FB06-D247-BF1E-BDD07C82DEE3}"/>
              </a:ext>
            </a:extLst>
          </p:cNvPr>
          <p:cNvSpPr>
            <a:spLocks noGrp="1"/>
          </p:cNvSpPr>
          <p:nvPr>
            <p:ph type="ftr" sz="quarter" idx="10"/>
          </p:nvPr>
        </p:nvSpPr>
        <p:spPr>
          <a:xfrm>
            <a:off x="628650" y="6356351"/>
            <a:ext cx="7882786"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Tree>
    <p:extLst>
      <p:ext uri="{BB962C8B-B14F-4D97-AF65-F5344CB8AC3E}">
        <p14:creationId xmlns:p14="http://schemas.microsoft.com/office/powerpoint/2010/main" val="28018728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Title_1_no_background">
    <p:spTree>
      <p:nvGrpSpPr>
        <p:cNvPr id="1" name=""/>
        <p:cNvGrpSpPr/>
        <p:nvPr/>
      </p:nvGrpSpPr>
      <p:grpSpPr>
        <a:xfrm>
          <a:off x="0" y="0"/>
          <a:ext cx="0" cy="0"/>
          <a:chOff x="0" y="0"/>
          <a:chExt cx="0" cy="0"/>
        </a:xfrm>
      </p:grpSpPr>
      <p:sp>
        <p:nvSpPr>
          <p:cNvPr id="8" name="그림 개체 틀 7"/>
          <p:cNvSpPr>
            <a:spLocks noGrp="1"/>
          </p:cNvSpPr>
          <p:nvPr>
            <p:ph type="pic" sz="quarter" idx="13"/>
          </p:nvPr>
        </p:nvSpPr>
        <p:spPr>
          <a:xfrm>
            <a:off x="4763" y="-10160"/>
            <a:ext cx="9144000" cy="6858000"/>
          </a:xfrm>
        </p:spPr>
        <p:txBody>
          <a:bodyPr/>
          <a:lstStyle/>
          <a:p>
            <a:endParaRPr lang="ko-KR" altLang="en-US"/>
          </a:p>
        </p:txBody>
      </p:sp>
      <p:sp>
        <p:nvSpPr>
          <p:cNvPr id="10" name="그림 개체 틀 9"/>
          <p:cNvSpPr>
            <a:spLocks noGrp="1"/>
          </p:cNvSpPr>
          <p:nvPr>
            <p:ph type="pic" sz="quarter" idx="16"/>
          </p:nvPr>
        </p:nvSpPr>
        <p:spPr>
          <a:xfrm>
            <a:off x="216772" y="0"/>
            <a:ext cx="5612529" cy="6858000"/>
          </a:xfrm>
          <a:custGeom>
            <a:avLst/>
            <a:gdLst>
              <a:gd name="connsiteX0" fmla="*/ 3741687 w 7483372"/>
              <a:gd name="connsiteY0" fmla="*/ 1173163 h 6858000"/>
              <a:gd name="connsiteX1" fmla="*/ 1485849 w 7483372"/>
              <a:gd name="connsiteY1" fmla="*/ 3429001 h 6858000"/>
              <a:gd name="connsiteX2" fmla="*/ 3741687 w 7483372"/>
              <a:gd name="connsiteY2" fmla="*/ 5684839 h 6858000"/>
              <a:gd name="connsiteX3" fmla="*/ 5997525 w 7483372"/>
              <a:gd name="connsiteY3" fmla="*/ 3429001 h 6858000"/>
              <a:gd name="connsiteX4" fmla="*/ 3741687 w 7483372"/>
              <a:gd name="connsiteY4" fmla="*/ 1173163 h 6858000"/>
              <a:gd name="connsiteX5" fmla="*/ 2199390 w 7483372"/>
              <a:gd name="connsiteY5" fmla="*/ 0 h 6858000"/>
              <a:gd name="connsiteX6" fmla="*/ 5283982 w 7483372"/>
              <a:gd name="connsiteY6" fmla="*/ 0 h 6858000"/>
              <a:gd name="connsiteX7" fmla="*/ 5363862 w 7483372"/>
              <a:gd name="connsiteY7" fmla="*/ 36113 h 6858000"/>
              <a:gd name="connsiteX8" fmla="*/ 7483372 w 7483372"/>
              <a:gd name="connsiteY8" fmla="*/ 3408828 h 6858000"/>
              <a:gd name="connsiteX9" fmla="*/ 5198119 w 7483372"/>
              <a:gd name="connsiteY9" fmla="*/ 6856474 h 6858000"/>
              <a:gd name="connsiteX10" fmla="*/ 5194249 w 7483372"/>
              <a:gd name="connsiteY10" fmla="*/ 6858000 h 6858000"/>
              <a:gd name="connsiteX11" fmla="*/ 2289124 w 7483372"/>
              <a:gd name="connsiteY11" fmla="*/ 6858000 h 6858000"/>
              <a:gd name="connsiteX12" fmla="*/ 2285253 w 7483372"/>
              <a:gd name="connsiteY12" fmla="*/ 6856474 h 6858000"/>
              <a:gd name="connsiteX13" fmla="*/ 0 w 7483372"/>
              <a:gd name="connsiteY13" fmla="*/ 3408828 h 6858000"/>
              <a:gd name="connsiteX14" fmla="*/ 2119511 w 7483372"/>
              <a:gd name="connsiteY14" fmla="*/ 36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3372" h="6858000">
                <a:moveTo>
                  <a:pt x="3741687" y="1173163"/>
                </a:moveTo>
                <a:cubicBezTo>
                  <a:pt x="2495822" y="1173163"/>
                  <a:pt x="1485849" y="2183136"/>
                  <a:pt x="1485849" y="3429001"/>
                </a:cubicBezTo>
                <a:cubicBezTo>
                  <a:pt x="1485849" y="4674866"/>
                  <a:pt x="2495822" y="5684839"/>
                  <a:pt x="3741687" y="5684839"/>
                </a:cubicBezTo>
                <a:cubicBezTo>
                  <a:pt x="4987552" y="5684839"/>
                  <a:pt x="5997525" y="4674866"/>
                  <a:pt x="5997525" y="3429001"/>
                </a:cubicBezTo>
                <a:cubicBezTo>
                  <a:pt x="5997525" y="2183136"/>
                  <a:pt x="4987552" y="1173163"/>
                  <a:pt x="3741687" y="1173163"/>
                </a:cubicBezTo>
                <a:close/>
                <a:moveTo>
                  <a:pt x="2199390" y="0"/>
                </a:moveTo>
                <a:lnTo>
                  <a:pt x="5283982" y="0"/>
                </a:lnTo>
                <a:lnTo>
                  <a:pt x="5363862" y="36113"/>
                </a:lnTo>
                <a:cubicBezTo>
                  <a:pt x="6617956" y="640397"/>
                  <a:pt x="7483372" y="1923549"/>
                  <a:pt x="7483372" y="3408828"/>
                </a:cubicBezTo>
                <a:cubicBezTo>
                  <a:pt x="7483372" y="4958685"/>
                  <a:pt x="6541067" y="6288455"/>
                  <a:pt x="5198119" y="6856474"/>
                </a:cubicBezTo>
                <a:lnTo>
                  <a:pt x="5194249" y="6858000"/>
                </a:lnTo>
                <a:lnTo>
                  <a:pt x="2289124" y="6858000"/>
                </a:lnTo>
                <a:lnTo>
                  <a:pt x="2285253" y="6856474"/>
                </a:lnTo>
                <a:cubicBezTo>
                  <a:pt x="942306" y="6288455"/>
                  <a:pt x="0" y="4958685"/>
                  <a:pt x="0" y="3408828"/>
                </a:cubicBezTo>
                <a:cubicBezTo>
                  <a:pt x="0" y="1923549"/>
                  <a:pt x="865416" y="640397"/>
                  <a:pt x="2119511" y="36113"/>
                </a:cubicBezTo>
                <a:close/>
              </a:path>
            </a:pathLst>
          </a:custGeom>
        </p:spPr>
        <p:txBody>
          <a:bodyPr wrap="square">
            <a:noAutofit/>
          </a:bodyPr>
          <a:lstStyle/>
          <a:p>
            <a:endParaRPr lang="ko-KR" altLang="en-US"/>
          </a:p>
        </p:txBody>
      </p:sp>
      <p:sp>
        <p:nvSpPr>
          <p:cNvPr id="20" name="그림 개체 틀 19"/>
          <p:cNvSpPr>
            <a:spLocks noGrp="1"/>
          </p:cNvSpPr>
          <p:nvPr>
            <p:ph type="pic" sz="quarter" idx="17"/>
          </p:nvPr>
        </p:nvSpPr>
        <p:spPr>
          <a:xfrm>
            <a:off x="3592996" y="2"/>
            <a:ext cx="3018546" cy="3368607"/>
          </a:xfrm>
          <a:custGeom>
            <a:avLst/>
            <a:gdLst>
              <a:gd name="connsiteX0" fmla="*/ 528775 w 4024728"/>
              <a:gd name="connsiteY0" fmla="*/ 0 h 3368607"/>
              <a:gd name="connsiteX1" fmla="*/ 3495954 w 4024728"/>
              <a:gd name="connsiteY1" fmla="*/ 0 h 3368607"/>
              <a:gd name="connsiteX2" fmla="*/ 3565202 w 4024728"/>
              <a:gd name="connsiteY2" fmla="*/ 76193 h 3368607"/>
              <a:gd name="connsiteX3" fmla="*/ 4024728 w 4024728"/>
              <a:gd name="connsiteY3" fmla="*/ 1356243 h 3368607"/>
              <a:gd name="connsiteX4" fmla="*/ 2012364 w 4024728"/>
              <a:gd name="connsiteY4" fmla="*/ 3368607 h 3368607"/>
              <a:gd name="connsiteX5" fmla="*/ 0 w 4024728"/>
              <a:gd name="connsiteY5" fmla="*/ 1356243 h 3368607"/>
              <a:gd name="connsiteX6" fmla="*/ 459526 w 4024728"/>
              <a:gd name="connsiteY6" fmla="*/ 76193 h 33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728" h="3368607">
                <a:moveTo>
                  <a:pt x="528775" y="0"/>
                </a:moveTo>
                <a:lnTo>
                  <a:pt x="3495954" y="0"/>
                </a:lnTo>
                <a:lnTo>
                  <a:pt x="3565202" y="76193"/>
                </a:lnTo>
                <a:cubicBezTo>
                  <a:pt x="3852277" y="424048"/>
                  <a:pt x="4024728" y="870006"/>
                  <a:pt x="4024728" y="1356243"/>
                </a:cubicBezTo>
                <a:cubicBezTo>
                  <a:pt x="4024728" y="2467641"/>
                  <a:pt x="3123762" y="3368607"/>
                  <a:pt x="2012364" y="3368607"/>
                </a:cubicBezTo>
                <a:cubicBezTo>
                  <a:pt x="900966" y="3368607"/>
                  <a:pt x="0" y="2467641"/>
                  <a:pt x="0" y="1356243"/>
                </a:cubicBezTo>
                <a:cubicBezTo>
                  <a:pt x="0" y="870006"/>
                  <a:pt x="172451" y="424048"/>
                  <a:pt x="459526" y="76193"/>
                </a:cubicBezTo>
                <a:close/>
              </a:path>
            </a:pathLst>
          </a:custGeom>
        </p:spPr>
        <p:txBody>
          <a:bodyPr wrap="square">
            <a:noAutofit/>
          </a:bodyPr>
          <a:lstStyle/>
          <a:p>
            <a:endParaRPr lang="ko-KR" altLang="en-US"/>
          </a:p>
        </p:txBody>
      </p:sp>
      <p:sp>
        <p:nvSpPr>
          <p:cNvPr id="11" name="Text Placeholder 8">
            <a:extLst>
              <a:ext uri="{FF2B5EF4-FFF2-40B4-BE49-F238E27FC236}">
                <a16:creationId xmlns="" xmlns:a16="http://schemas.microsoft.com/office/drawing/2014/main" id="{C167E905-9829-3A48-B64E-3F05C83C529D}"/>
              </a:ext>
            </a:extLst>
          </p:cNvPr>
          <p:cNvSpPr>
            <a:spLocks noGrp="1"/>
          </p:cNvSpPr>
          <p:nvPr>
            <p:ph type="body" sz="quarter" idx="18" hasCustomPrompt="1"/>
          </p:nvPr>
        </p:nvSpPr>
        <p:spPr>
          <a:xfrm>
            <a:off x="1933575" y="3749742"/>
            <a:ext cx="6915150" cy="2006600"/>
          </a:xfrm>
        </p:spPr>
        <p:txBody>
          <a:bodyPr>
            <a:noAutofit/>
          </a:bodyPr>
          <a:lstStyle>
            <a:lvl1pPr marL="0" indent="0">
              <a:buNone/>
              <a:defRPr sz="6000" b="1">
                <a:solidFill>
                  <a:schemeClr val="accent1"/>
                </a:solidFill>
                <a:latin typeface="+mj-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 xmlns:a16="http://schemas.microsoft.com/office/drawing/2014/main" id="{72020A61-98B8-4D42-B44D-28436F578240}"/>
              </a:ext>
            </a:extLst>
          </p:cNvPr>
          <p:cNvSpPr>
            <a:spLocks noGrp="1"/>
          </p:cNvSpPr>
          <p:nvPr>
            <p:ph type="body" sz="quarter" idx="19"/>
          </p:nvPr>
        </p:nvSpPr>
        <p:spPr>
          <a:xfrm>
            <a:off x="4695825" y="3038475"/>
            <a:ext cx="4152900" cy="520700"/>
          </a:xfrm>
        </p:spPr>
        <p:txBody>
          <a:bodyPr/>
          <a:lstStyle>
            <a:lvl1pPr marL="0" indent="0">
              <a:buNone/>
              <a:defRPr b="0" i="0">
                <a:solidFill>
                  <a:schemeClr val="bg1"/>
                </a:solidFill>
                <a:latin typeface="Calibri Light" panose="020F0302020204030204" pitchFamily="34" charset="0"/>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1">
            <a:extLst>
              <a:ext uri="{FF2B5EF4-FFF2-40B4-BE49-F238E27FC236}">
                <a16:creationId xmlns="" xmlns:a16="http://schemas.microsoft.com/office/drawing/2014/main" id="{EEB0AF54-F642-CC4C-A853-9CACB1646C6C}"/>
              </a:ext>
            </a:extLst>
          </p:cNvPr>
          <p:cNvSpPr>
            <a:spLocks noGrp="1"/>
          </p:cNvSpPr>
          <p:nvPr>
            <p:ph type="body" sz="quarter" idx="20" hasCustomPrompt="1"/>
          </p:nvPr>
        </p:nvSpPr>
        <p:spPr>
          <a:xfrm>
            <a:off x="4695825" y="2063115"/>
            <a:ext cx="4152900" cy="520700"/>
          </a:xfrm>
        </p:spPr>
        <p:txBody>
          <a:bodyPr>
            <a:normAutofit/>
          </a:bodyPr>
          <a:lstStyle>
            <a:lvl1pPr marL="0" indent="0" algn="r">
              <a:buNone/>
              <a:defRPr sz="1200" b="0" i="0">
                <a:solidFill>
                  <a:schemeClr val="bg1"/>
                </a:solidFill>
                <a:latin typeface="+mj-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4" name="Picture 13">
            <a:extLst>
              <a:ext uri="{FF2B5EF4-FFF2-40B4-BE49-F238E27FC236}">
                <a16:creationId xmlns="" xmlns:a16="http://schemas.microsoft.com/office/drawing/2014/main" id="{59D6FC93-08E4-3643-8D34-1D4297EB1D39}"/>
              </a:ext>
            </a:extLst>
          </p:cNvPr>
          <p:cNvPicPr>
            <a:picLocks noChangeAspect="1"/>
          </p:cNvPicPr>
          <p:nvPr userDrawn="1"/>
        </p:nvPicPr>
        <p:blipFill>
          <a:blip r:embed="rId2">
            <a:biLevel thresh="50000"/>
            <a:extLst>
              <a:ext uri="{28A0092B-C50C-407E-A947-70E740481C1C}">
                <a14:useLocalDpi xmlns:a14="http://schemas.microsoft.com/office/drawing/2010/main"/>
              </a:ext>
            </a:extLst>
          </a:blip>
          <a:stretch>
            <a:fillRect/>
          </a:stretch>
        </p:blipFill>
        <p:spPr>
          <a:xfrm>
            <a:off x="7617723" y="264418"/>
            <a:ext cx="291601" cy="324000"/>
          </a:xfrm>
          <a:prstGeom prst="rect">
            <a:avLst/>
          </a:prstGeom>
        </p:spPr>
      </p:pic>
      <p:sp>
        <p:nvSpPr>
          <p:cNvPr id="15" name="Title 1">
            <a:extLst>
              <a:ext uri="{FF2B5EF4-FFF2-40B4-BE49-F238E27FC236}">
                <a16:creationId xmlns="" xmlns:a16="http://schemas.microsoft.com/office/drawing/2014/main" id="{F1C04362-43E0-8443-9DD7-E8C7838A0A0B}"/>
              </a:ext>
            </a:extLst>
          </p:cNvPr>
          <p:cNvSpPr txBox="1">
            <a:spLocks/>
          </p:cNvSpPr>
          <p:nvPr userDrawn="1"/>
        </p:nvSpPr>
        <p:spPr>
          <a:xfrm>
            <a:off x="7741285" y="295195"/>
            <a:ext cx="1107440" cy="184666"/>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200" b="1" spc="0">
                <a:solidFill>
                  <a:srgbClr val="FFFFFF"/>
                </a:solidFill>
                <a:latin typeface="Calibri Light" panose="020F0302020204030204"/>
                <a:ea typeface="Open Sans" charset="0"/>
                <a:cs typeface="Open Sans" charset="0"/>
              </a:rPr>
              <a:t>@</a:t>
            </a:r>
            <a:r>
              <a:rPr lang="en-US" sz="1200" b="1" spc="0" err="1">
                <a:solidFill>
                  <a:srgbClr val="FFFFFF"/>
                </a:solidFill>
                <a:latin typeface="Calibri Light" panose="020F0302020204030204"/>
                <a:ea typeface="Open Sans" charset="0"/>
                <a:cs typeface="Open Sans" charset="0"/>
              </a:rPr>
              <a:t>openaire_eu</a:t>
            </a:r>
            <a:endParaRPr lang="en-US" sz="1200" b="1" spc="0">
              <a:solidFill>
                <a:srgbClr val="FFFFFF"/>
              </a:solidFill>
              <a:latin typeface="Calibri Light" panose="020F0302020204030204"/>
              <a:ea typeface="Open Sans" charset="0"/>
              <a:cs typeface="Open Sans" charset="0"/>
            </a:endParaRPr>
          </a:p>
        </p:txBody>
      </p:sp>
      <p:pic>
        <p:nvPicPr>
          <p:cNvPr id="16" name="Graphic 15">
            <a:extLst>
              <a:ext uri="{FF2B5EF4-FFF2-40B4-BE49-F238E27FC236}">
                <a16:creationId xmlns="" xmlns:a16="http://schemas.microsoft.com/office/drawing/2014/main" id="{5DA24E07-433B-D04F-80AA-B81E631A66B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986444" y="6387072"/>
            <a:ext cx="243000" cy="324000"/>
          </a:xfrm>
          <a:prstGeom prst="rect">
            <a:avLst/>
          </a:prstGeom>
        </p:spPr>
      </p:pic>
      <p:sp>
        <p:nvSpPr>
          <p:cNvPr id="4" name="바닥글 개체 틀 3"/>
          <p:cNvSpPr>
            <a:spLocks noGrp="1"/>
          </p:cNvSpPr>
          <p:nvPr>
            <p:ph type="ftr" sz="quarter" idx="11"/>
          </p:nvPr>
        </p:nvSpPr>
        <p:spPr>
          <a:xfrm>
            <a:off x="295275" y="6356351"/>
            <a:ext cx="5819775" cy="365125"/>
          </a:xfrm>
        </p:spPr>
        <p:txBody>
          <a:bodyPr/>
          <a:lstStyle>
            <a:lvl1pPr>
              <a:defRPr>
                <a:solidFill>
                  <a:schemeClr val="bg1">
                    <a:lumMod val="95000"/>
                  </a:schemeClr>
                </a:solidFill>
              </a:defRPr>
            </a:lvl1pPr>
          </a:lstStyle>
          <a:p>
            <a:r>
              <a:rPr lang="en-GB" altLang="ko-KR">
                <a:solidFill>
                  <a:srgbClr val="FFFFFF">
                    <a:lumMod val="95000"/>
                  </a:srgbClr>
                </a:solidFill>
              </a:rPr>
              <a:t>Evidence Based Policymaking in Europe Summit: 2021 | Dec 9-10, 2021</a:t>
            </a:r>
            <a:endParaRPr lang="ko-KR" altLang="en-US">
              <a:solidFill>
                <a:srgbClr val="FFFFFF">
                  <a:lumMod val="95000"/>
                </a:srgbClr>
              </a:solidFill>
            </a:endParaRPr>
          </a:p>
        </p:txBody>
      </p:sp>
    </p:spTree>
    <p:extLst>
      <p:ext uri="{BB962C8B-B14F-4D97-AF65-F5344CB8AC3E}">
        <p14:creationId xmlns:p14="http://schemas.microsoft.com/office/powerpoint/2010/main" val="36789297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Blank_background_picture">
    <p:spTree>
      <p:nvGrpSpPr>
        <p:cNvPr id="1" name=""/>
        <p:cNvGrpSpPr/>
        <p:nvPr/>
      </p:nvGrpSpPr>
      <p:grpSpPr>
        <a:xfrm>
          <a:off x="0" y="0"/>
          <a:ext cx="0" cy="0"/>
          <a:chOff x="0" y="0"/>
          <a:chExt cx="0" cy="0"/>
        </a:xfrm>
      </p:grpSpPr>
      <p:pic>
        <p:nvPicPr>
          <p:cNvPr id="3" name="Picture 2" descr="A picture containing night sky&#10;&#10;Description automatically generated">
            <a:extLst>
              <a:ext uri="{FF2B5EF4-FFF2-40B4-BE49-F238E27FC236}">
                <a16:creationId xmlns="" xmlns:a16="http://schemas.microsoft.com/office/drawing/2014/main" id="{59F22E89-4B44-C946-981E-F7522714D6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5" y="-12358"/>
            <a:ext cx="9206401" cy="6912000"/>
          </a:xfrm>
          <a:prstGeom prst="rect">
            <a:avLst/>
          </a:prstGeom>
        </p:spPr>
      </p:pic>
      <p:sp>
        <p:nvSpPr>
          <p:cNvPr id="12" name="바닥글 개체 틀 11"/>
          <p:cNvSpPr>
            <a:spLocks noGrp="1"/>
          </p:cNvSpPr>
          <p:nvPr>
            <p:ph type="ftr" sz="quarter" idx="16"/>
          </p:nvPr>
        </p:nvSpPr>
        <p:spPr>
          <a:xfrm>
            <a:off x="1017888" y="6343994"/>
            <a:ext cx="7108225"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4" name="Title 3">
            <a:extLst>
              <a:ext uri="{FF2B5EF4-FFF2-40B4-BE49-F238E27FC236}">
                <a16:creationId xmlns="" xmlns:a16="http://schemas.microsoft.com/office/drawing/2014/main" id="{88F11581-11D1-C846-9475-A921FBF66FF3}"/>
              </a:ext>
            </a:extLst>
          </p:cNvPr>
          <p:cNvSpPr>
            <a:spLocks noGrp="1"/>
          </p:cNvSpPr>
          <p:nvPr>
            <p:ph type="title" hasCustomPrompt="1"/>
          </p:nvPr>
        </p:nvSpPr>
        <p:spPr>
          <a:xfrm>
            <a:off x="2126135" y="962690"/>
            <a:ext cx="4891731" cy="1325563"/>
          </a:xfrm>
        </p:spPr>
        <p:txBody>
          <a:bodyPr/>
          <a:lstStyle>
            <a:lvl1pPr algn="ctr">
              <a:defRPr>
                <a:solidFill>
                  <a:schemeClr val="bg1"/>
                </a:solidFill>
                <a:latin typeface="+mj-lt"/>
              </a:defRPr>
            </a:lvl1pPr>
          </a:lstStyle>
          <a:p>
            <a:r>
              <a:rPr lang="en-GB" dirty="0"/>
              <a:t>CLICK TO EDIT MASTER TITLE STYLE</a:t>
            </a:r>
            <a:endParaRPr lang="x-none" dirty="0"/>
          </a:p>
        </p:txBody>
      </p:sp>
      <p:sp>
        <p:nvSpPr>
          <p:cNvPr id="6" name="Text Placeholder 5">
            <a:extLst>
              <a:ext uri="{FF2B5EF4-FFF2-40B4-BE49-F238E27FC236}">
                <a16:creationId xmlns="" xmlns:a16="http://schemas.microsoft.com/office/drawing/2014/main" id="{92917694-014E-9346-AFD1-0AB023032CD5}"/>
              </a:ext>
            </a:extLst>
          </p:cNvPr>
          <p:cNvSpPr>
            <a:spLocks noGrp="1"/>
          </p:cNvSpPr>
          <p:nvPr>
            <p:ph type="body" sz="quarter" idx="18"/>
          </p:nvPr>
        </p:nvSpPr>
        <p:spPr>
          <a:xfrm>
            <a:off x="1652716" y="2645461"/>
            <a:ext cx="5838568" cy="3163888"/>
          </a:xfrm>
        </p:spPr>
        <p:txBody>
          <a:bodyPr numCol="2">
            <a:normAutofit/>
          </a:bodyPr>
          <a:lstStyle>
            <a:lvl1pPr marL="385763" indent="-385763">
              <a:lnSpc>
                <a:spcPct val="100000"/>
              </a:lnSpc>
              <a:spcAft>
                <a:spcPts val="900"/>
              </a:spcAft>
              <a:buFont typeface="+mj-lt"/>
              <a:buAutoNum type="arabicPeriod"/>
              <a:defRPr sz="1800">
                <a:solidFill>
                  <a:schemeClr val="bg1"/>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a:t>
            </a:r>
          </a:p>
          <a:p>
            <a:pPr lvl="0"/>
            <a:r>
              <a:rPr lang="en-GB" dirty="0" err="1"/>
              <a:t>Kjfkajfk</a:t>
            </a:r>
            <a:endParaRPr lang="en-GB" dirty="0"/>
          </a:p>
          <a:p>
            <a:pPr lvl="0"/>
            <a:r>
              <a:rPr lang="en-GB" dirty="0" err="1"/>
              <a:t>Fdkjfkdsljksl</a:t>
            </a:r>
            <a:endParaRPr lang="en-GB" dirty="0"/>
          </a:p>
          <a:p>
            <a:pPr lvl="0"/>
            <a:r>
              <a:rPr lang="en-GB" dirty="0" err="1"/>
              <a:t>Kjfkdjflkas</a:t>
            </a:r>
            <a:endParaRPr lang="en-GB" dirty="0"/>
          </a:p>
          <a:p>
            <a:pPr lvl="0"/>
            <a:r>
              <a:rPr lang="en-GB" dirty="0" err="1"/>
              <a:t>Jfkladfjlkasjf</a:t>
            </a:r>
            <a:endParaRPr lang="en-GB" dirty="0"/>
          </a:p>
          <a:p>
            <a:pPr lvl="0"/>
            <a:r>
              <a:rPr lang="en-GB" dirty="0" err="1"/>
              <a:t>Fjdkfjsldkj</a:t>
            </a:r>
            <a:endParaRPr lang="en-GB" dirty="0"/>
          </a:p>
          <a:p>
            <a:pPr lvl="0"/>
            <a:r>
              <a:rPr lang="en-GB" dirty="0" err="1"/>
              <a:t>Jkfjasdklfjalsk</a:t>
            </a:r>
            <a:endParaRPr lang="en-GB" dirty="0"/>
          </a:p>
          <a:p>
            <a:pPr lvl="0"/>
            <a:endParaRPr lang="en-GB" dirty="0"/>
          </a:p>
        </p:txBody>
      </p:sp>
      <p:sp>
        <p:nvSpPr>
          <p:cNvPr id="10" name="슬라이드 번호 개체 틀 12">
            <a:extLst>
              <a:ext uri="{FF2B5EF4-FFF2-40B4-BE49-F238E27FC236}">
                <a16:creationId xmlns="" xmlns:a16="http://schemas.microsoft.com/office/drawing/2014/main" id="{1AEA3658-62EB-A24B-8B5C-38127754A5B9}"/>
              </a:ext>
            </a:extLst>
          </p:cNvPr>
          <p:cNvSpPr>
            <a:spLocks noGrp="1"/>
          </p:cNvSpPr>
          <p:nvPr>
            <p:ph type="sldNum" sz="quarter" idx="17"/>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8" name="Picture 7" descr="A picture containing text, clipart&#10;&#10;Description automatically generated">
            <a:extLst>
              <a:ext uri="{FF2B5EF4-FFF2-40B4-BE49-F238E27FC236}">
                <a16:creationId xmlns="" xmlns:a16="http://schemas.microsoft.com/office/drawing/2014/main" id="{18B13439-71EF-5F4B-B473-842C9AAF2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spTree>
    <p:extLst>
      <p:ext uri="{BB962C8B-B14F-4D97-AF65-F5344CB8AC3E}">
        <p14:creationId xmlns:p14="http://schemas.microsoft.com/office/powerpoint/2010/main" val="42313500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_and_content_image_side">
    <p:spTree>
      <p:nvGrpSpPr>
        <p:cNvPr id="1" name=""/>
        <p:cNvGrpSpPr/>
        <p:nvPr/>
      </p:nvGrpSpPr>
      <p:grpSpPr>
        <a:xfrm>
          <a:off x="0" y="0"/>
          <a:ext cx="0" cy="0"/>
          <a:chOff x="0" y="0"/>
          <a:chExt cx="0" cy="0"/>
        </a:xfrm>
      </p:grpSpPr>
      <p:sp>
        <p:nvSpPr>
          <p:cNvPr id="14" name="그림 개체 틀 13"/>
          <p:cNvSpPr>
            <a:spLocks noGrp="1"/>
          </p:cNvSpPr>
          <p:nvPr>
            <p:ph type="pic" sz="quarter" idx="15"/>
          </p:nvPr>
        </p:nvSpPr>
        <p:spPr>
          <a:xfrm>
            <a:off x="0" y="717886"/>
            <a:ext cx="1839686" cy="4905828"/>
          </a:xfrm>
          <a:custGeom>
            <a:avLst/>
            <a:gdLst>
              <a:gd name="connsiteX0" fmla="*/ 0 w 2452914"/>
              <a:gd name="connsiteY0" fmla="*/ 0 h 4905828"/>
              <a:gd name="connsiteX1" fmla="*/ 2452914 w 2452914"/>
              <a:gd name="connsiteY1" fmla="*/ 2452914 h 4905828"/>
              <a:gd name="connsiteX2" fmla="*/ 0 w 2452914"/>
              <a:gd name="connsiteY2" fmla="*/ 4905828 h 4905828"/>
              <a:gd name="connsiteX3" fmla="*/ 0 w 2452914"/>
              <a:gd name="connsiteY3" fmla="*/ 3679371 h 4905828"/>
              <a:gd name="connsiteX4" fmla="*/ 1226457 w 2452914"/>
              <a:gd name="connsiteY4" fmla="*/ 2452914 h 4905828"/>
              <a:gd name="connsiteX5" fmla="*/ 0 w 2452914"/>
              <a:gd name="connsiteY5" fmla="*/ 1226457 h 490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2914" h="4905828">
                <a:moveTo>
                  <a:pt x="0" y="0"/>
                </a:moveTo>
                <a:cubicBezTo>
                  <a:pt x="1354707" y="0"/>
                  <a:pt x="2452914" y="1098207"/>
                  <a:pt x="2452914" y="2452914"/>
                </a:cubicBezTo>
                <a:cubicBezTo>
                  <a:pt x="2452914" y="3807621"/>
                  <a:pt x="1354707" y="4905828"/>
                  <a:pt x="0" y="4905828"/>
                </a:cubicBezTo>
                <a:lnTo>
                  <a:pt x="0" y="3679371"/>
                </a:lnTo>
                <a:cubicBezTo>
                  <a:pt x="677353" y="3679371"/>
                  <a:pt x="1226457" y="3130267"/>
                  <a:pt x="1226457" y="2452914"/>
                </a:cubicBezTo>
                <a:cubicBezTo>
                  <a:pt x="1226457" y="1775561"/>
                  <a:pt x="677353" y="1226457"/>
                  <a:pt x="0" y="1226457"/>
                </a:cubicBezTo>
                <a:close/>
              </a:path>
            </a:pathLst>
          </a:custGeom>
        </p:spPr>
        <p:txBody>
          <a:bodyPr wrap="square">
            <a:noAutofit/>
          </a:bodyPr>
          <a:lstStyle/>
          <a:p>
            <a:endParaRPr lang="ko-KR" altLang="en-US"/>
          </a:p>
        </p:txBody>
      </p:sp>
      <p:sp>
        <p:nvSpPr>
          <p:cNvPr id="2" name="Footer Placeholder 1">
            <a:extLst>
              <a:ext uri="{FF2B5EF4-FFF2-40B4-BE49-F238E27FC236}">
                <a16:creationId xmlns="" xmlns:a16="http://schemas.microsoft.com/office/drawing/2014/main" id="{AA81B8A3-DEED-0C46-8830-E9531C503FFF}"/>
              </a:ext>
            </a:extLst>
          </p:cNvPr>
          <p:cNvSpPr>
            <a:spLocks noGrp="1"/>
          </p:cNvSpPr>
          <p:nvPr>
            <p:ph type="ftr" sz="quarter" idx="17"/>
          </p:nvPr>
        </p:nvSpPr>
        <p:spPr>
          <a:xfrm>
            <a:off x="1545708" y="6356351"/>
            <a:ext cx="6866772" cy="34833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7" name="Title 6">
            <a:extLst>
              <a:ext uri="{FF2B5EF4-FFF2-40B4-BE49-F238E27FC236}">
                <a16:creationId xmlns="" xmlns:a16="http://schemas.microsoft.com/office/drawing/2014/main" id="{5371B642-A3A3-4245-9B05-EC4A9ED0C30C}"/>
              </a:ext>
            </a:extLst>
          </p:cNvPr>
          <p:cNvSpPr>
            <a:spLocks noGrp="1"/>
          </p:cNvSpPr>
          <p:nvPr>
            <p:ph type="title" hasCustomPrompt="1"/>
          </p:nvPr>
        </p:nvSpPr>
        <p:spPr>
          <a:xfrm>
            <a:off x="2167128" y="662958"/>
            <a:ext cx="6245352" cy="1289651"/>
          </a:xfrm>
        </p:spPr>
        <p:txBody>
          <a:bodyPr>
            <a:normAutofit/>
          </a:bodyPr>
          <a:lstStyle>
            <a:lvl1pPr>
              <a:defRPr sz="3000" b="1"/>
            </a:lvl1pPr>
          </a:lstStyle>
          <a:p>
            <a:r>
              <a:rPr lang="en-GB" dirty="0"/>
              <a:t>CLICK TO EDIT MASTER TITLE STYLE</a:t>
            </a:r>
            <a:endParaRPr lang="x-none" dirty="0"/>
          </a:p>
        </p:txBody>
      </p:sp>
      <p:sp>
        <p:nvSpPr>
          <p:cNvPr id="11" name="Text Placeholder 10">
            <a:extLst>
              <a:ext uri="{FF2B5EF4-FFF2-40B4-BE49-F238E27FC236}">
                <a16:creationId xmlns="" xmlns:a16="http://schemas.microsoft.com/office/drawing/2014/main" id="{1F7A88DF-AAAD-7B48-9B0D-503B5C067F9F}"/>
              </a:ext>
            </a:extLst>
          </p:cNvPr>
          <p:cNvSpPr>
            <a:spLocks noGrp="1"/>
          </p:cNvSpPr>
          <p:nvPr>
            <p:ph type="body" sz="quarter" idx="19"/>
          </p:nvPr>
        </p:nvSpPr>
        <p:spPr>
          <a:xfrm>
            <a:off x="2167128" y="1952609"/>
            <a:ext cx="6245352" cy="4140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pic>
        <p:nvPicPr>
          <p:cNvPr id="28" name="Picture 27" descr="Shape, icon, circle&#10;&#10;Description automatically generated">
            <a:extLst>
              <a:ext uri="{FF2B5EF4-FFF2-40B4-BE49-F238E27FC236}">
                <a16:creationId xmlns="" xmlns:a16="http://schemas.microsoft.com/office/drawing/2014/main" id="{83D489A5-A88B-F84C-A113-CF1A6790AC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544" y="1952608"/>
            <a:ext cx="1836000" cy="2448000"/>
          </a:xfrm>
          <a:prstGeom prst="rect">
            <a:avLst/>
          </a:prstGeom>
        </p:spPr>
      </p:pic>
      <p:sp>
        <p:nvSpPr>
          <p:cNvPr id="31" name="슬라이드 번호 개체 틀 12">
            <a:extLst>
              <a:ext uri="{FF2B5EF4-FFF2-40B4-BE49-F238E27FC236}">
                <a16:creationId xmlns="" xmlns:a16="http://schemas.microsoft.com/office/drawing/2014/main" id="{9829469D-F4E9-E74D-8582-E14A1F5F5C36}"/>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10" name="Picture 9">
            <a:extLst>
              <a:ext uri="{FF2B5EF4-FFF2-40B4-BE49-F238E27FC236}">
                <a16:creationId xmlns="" xmlns:a16="http://schemas.microsoft.com/office/drawing/2014/main" id="{451DE1C5-7126-1B4E-B550-7F12504C6DF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pic>
        <p:nvPicPr>
          <p:cNvPr id="12" name="Picture 2">
            <a:extLst>
              <a:ext uri="{FF2B5EF4-FFF2-40B4-BE49-F238E27FC236}">
                <a16:creationId xmlns="" xmlns:a16="http://schemas.microsoft.com/office/drawing/2014/main" id="{112B389F-F556-5545-9A82-F212B7FB2B6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8704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Title_and_content_image_side">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 xmlns:a16="http://schemas.microsoft.com/office/drawing/2014/main" id="{5A4DD70E-AC35-4D40-B7A5-3C289AC68C3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6302858" cy="6858000"/>
          </a:xfrm>
          <a:prstGeom prst="rect">
            <a:avLst/>
          </a:prstGeom>
        </p:spPr>
      </p:pic>
      <p:sp>
        <p:nvSpPr>
          <p:cNvPr id="2" name="Footer Placeholder 1">
            <a:extLst>
              <a:ext uri="{FF2B5EF4-FFF2-40B4-BE49-F238E27FC236}">
                <a16:creationId xmlns="" xmlns:a16="http://schemas.microsoft.com/office/drawing/2014/main" id="{AA81B8A3-DEED-0C46-8830-E9531C503FFF}"/>
              </a:ext>
            </a:extLst>
          </p:cNvPr>
          <p:cNvSpPr>
            <a:spLocks noGrp="1"/>
          </p:cNvSpPr>
          <p:nvPr>
            <p:ph type="ftr" sz="quarter" idx="17"/>
          </p:nvPr>
        </p:nvSpPr>
        <p:spPr>
          <a:xfrm>
            <a:off x="1545708" y="6356351"/>
            <a:ext cx="6866772" cy="34833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7" name="Title 6">
            <a:extLst>
              <a:ext uri="{FF2B5EF4-FFF2-40B4-BE49-F238E27FC236}">
                <a16:creationId xmlns="" xmlns:a16="http://schemas.microsoft.com/office/drawing/2014/main" id="{5371B642-A3A3-4245-9B05-EC4A9ED0C30C}"/>
              </a:ext>
            </a:extLst>
          </p:cNvPr>
          <p:cNvSpPr>
            <a:spLocks noGrp="1"/>
          </p:cNvSpPr>
          <p:nvPr>
            <p:ph type="title" hasCustomPrompt="1"/>
          </p:nvPr>
        </p:nvSpPr>
        <p:spPr>
          <a:xfrm>
            <a:off x="1353064" y="662958"/>
            <a:ext cx="7059416" cy="1289651"/>
          </a:xfrm>
        </p:spPr>
        <p:txBody>
          <a:bodyPr>
            <a:normAutofit/>
          </a:bodyPr>
          <a:lstStyle>
            <a:lvl1pPr>
              <a:defRPr sz="3000" b="1"/>
            </a:lvl1pPr>
          </a:lstStyle>
          <a:p>
            <a:r>
              <a:rPr lang="en-GB" dirty="0"/>
              <a:t>CLICK TO EDIT MASTER TITLE STYLE</a:t>
            </a:r>
            <a:endParaRPr lang="x-none" dirty="0"/>
          </a:p>
        </p:txBody>
      </p:sp>
      <p:sp>
        <p:nvSpPr>
          <p:cNvPr id="11" name="Text Placeholder 10">
            <a:extLst>
              <a:ext uri="{FF2B5EF4-FFF2-40B4-BE49-F238E27FC236}">
                <a16:creationId xmlns="" xmlns:a16="http://schemas.microsoft.com/office/drawing/2014/main" id="{1F7A88DF-AAAD-7B48-9B0D-503B5C067F9F}"/>
              </a:ext>
            </a:extLst>
          </p:cNvPr>
          <p:cNvSpPr>
            <a:spLocks noGrp="1"/>
          </p:cNvSpPr>
          <p:nvPr>
            <p:ph type="body" sz="quarter" idx="19"/>
          </p:nvPr>
        </p:nvSpPr>
        <p:spPr>
          <a:xfrm>
            <a:off x="1353064" y="1952609"/>
            <a:ext cx="7059416" cy="4140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31" name="슬라이드 번호 개체 틀 12">
            <a:extLst>
              <a:ext uri="{FF2B5EF4-FFF2-40B4-BE49-F238E27FC236}">
                <a16:creationId xmlns="" xmlns:a16="http://schemas.microsoft.com/office/drawing/2014/main" id="{9829469D-F4E9-E74D-8582-E14A1F5F5C36}"/>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8" name="Picture 7">
            <a:extLst>
              <a:ext uri="{FF2B5EF4-FFF2-40B4-BE49-F238E27FC236}">
                <a16:creationId xmlns="" xmlns:a16="http://schemas.microsoft.com/office/drawing/2014/main" id="{15A147AB-CAEB-8D40-885D-B9ACA1EB46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pic>
        <p:nvPicPr>
          <p:cNvPr id="10" name="Picture 2">
            <a:extLst>
              <a:ext uri="{FF2B5EF4-FFF2-40B4-BE49-F238E27FC236}">
                <a16:creationId xmlns="" xmlns:a16="http://schemas.microsoft.com/office/drawing/2014/main" id="{12A2BA01-2ECF-434C-81FE-56372A9CCD2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0131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_Title_and_content_image_side">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AA81B8A3-DEED-0C46-8830-E9531C503FFF}"/>
              </a:ext>
            </a:extLst>
          </p:cNvPr>
          <p:cNvSpPr>
            <a:spLocks noGrp="1"/>
          </p:cNvSpPr>
          <p:nvPr>
            <p:ph type="ftr" sz="quarter" idx="17"/>
          </p:nvPr>
        </p:nvSpPr>
        <p:spPr>
          <a:xfrm>
            <a:off x="1545708" y="6356351"/>
            <a:ext cx="6866772" cy="355161"/>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7" name="Title 6">
            <a:extLst>
              <a:ext uri="{FF2B5EF4-FFF2-40B4-BE49-F238E27FC236}">
                <a16:creationId xmlns="" xmlns:a16="http://schemas.microsoft.com/office/drawing/2014/main" id="{5371B642-A3A3-4245-9B05-EC4A9ED0C30C}"/>
              </a:ext>
            </a:extLst>
          </p:cNvPr>
          <p:cNvSpPr>
            <a:spLocks noGrp="1"/>
          </p:cNvSpPr>
          <p:nvPr>
            <p:ph type="title" hasCustomPrompt="1"/>
          </p:nvPr>
        </p:nvSpPr>
        <p:spPr>
          <a:xfrm>
            <a:off x="883086" y="662958"/>
            <a:ext cx="7529395" cy="1289651"/>
          </a:xfrm>
        </p:spPr>
        <p:txBody>
          <a:bodyPr>
            <a:normAutofit/>
          </a:bodyPr>
          <a:lstStyle>
            <a:lvl1pPr>
              <a:defRPr sz="3000" b="1"/>
            </a:lvl1pPr>
          </a:lstStyle>
          <a:p>
            <a:r>
              <a:rPr lang="en-GB" dirty="0"/>
              <a:t>CLICK TO EDIT MASTER TITLE STYLE</a:t>
            </a:r>
            <a:endParaRPr lang="x-none" dirty="0"/>
          </a:p>
        </p:txBody>
      </p:sp>
      <p:sp>
        <p:nvSpPr>
          <p:cNvPr id="11" name="Text Placeholder 10">
            <a:extLst>
              <a:ext uri="{FF2B5EF4-FFF2-40B4-BE49-F238E27FC236}">
                <a16:creationId xmlns="" xmlns:a16="http://schemas.microsoft.com/office/drawing/2014/main" id="{1F7A88DF-AAAD-7B48-9B0D-503B5C067F9F}"/>
              </a:ext>
            </a:extLst>
          </p:cNvPr>
          <p:cNvSpPr>
            <a:spLocks noGrp="1"/>
          </p:cNvSpPr>
          <p:nvPr>
            <p:ph type="body" sz="quarter" idx="19"/>
          </p:nvPr>
        </p:nvSpPr>
        <p:spPr>
          <a:xfrm>
            <a:off x="883086" y="1952609"/>
            <a:ext cx="7529395" cy="4140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31" name="슬라이드 번호 개체 틀 12">
            <a:extLst>
              <a:ext uri="{FF2B5EF4-FFF2-40B4-BE49-F238E27FC236}">
                <a16:creationId xmlns="" xmlns:a16="http://schemas.microsoft.com/office/drawing/2014/main" id="{9829469D-F4E9-E74D-8582-E14A1F5F5C36}"/>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5" name="Picture 4" descr="Shape, arrow&#10;&#10;Description automatically generated">
            <a:extLst>
              <a:ext uri="{FF2B5EF4-FFF2-40B4-BE49-F238E27FC236}">
                <a16:creationId xmlns="" xmlns:a16="http://schemas.microsoft.com/office/drawing/2014/main" id="{F6BE1903-C184-2F4B-A4B7-1EA19E4AC471}"/>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flipH="1">
            <a:off x="0" y="1436"/>
            <a:ext cx="2267900" cy="3112154"/>
          </a:xfrm>
          <a:prstGeom prst="rect">
            <a:avLst/>
          </a:prstGeom>
        </p:spPr>
      </p:pic>
      <p:pic>
        <p:nvPicPr>
          <p:cNvPr id="8" name="Picture 7">
            <a:extLst>
              <a:ext uri="{FF2B5EF4-FFF2-40B4-BE49-F238E27FC236}">
                <a16:creationId xmlns="" xmlns:a16="http://schemas.microsoft.com/office/drawing/2014/main" id="{683E02A2-B300-034F-AA05-A9C39893A0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pic>
        <p:nvPicPr>
          <p:cNvPr id="10" name="Picture 2">
            <a:extLst>
              <a:ext uri="{FF2B5EF4-FFF2-40B4-BE49-F238E27FC236}">
                <a16:creationId xmlns="" xmlns:a16="http://schemas.microsoft.com/office/drawing/2014/main" id="{F527613A-6C5C-684E-9BC0-3D7752F6111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4032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_Title_and_content_image_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AA81B8A3-DEED-0C46-8830-E9531C503FFF}"/>
              </a:ext>
            </a:extLst>
          </p:cNvPr>
          <p:cNvSpPr>
            <a:spLocks noGrp="1"/>
          </p:cNvSpPr>
          <p:nvPr>
            <p:ph type="ftr" sz="quarter" idx="17"/>
          </p:nvPr>
        </p:nvSpPr>
        <p:spPr>
          <a:xfrm>
            <a:off x="1603637" y="6356351"/>
            <a:ext cx="6808843" cy="36000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7" name="Title 6">
            <a:extLst>
              <a:ext uri="{FF2B5EF4-FFF2-40B4-BE49-F238E27FC236}">
                <a16:creationId xmlns="" xmlns:a16="http://schemas.microsoft.com/office/drawing/2014/main" id="{5371B642-A3A3-4245-9B05-EC4A9ED0C30C}"/>
              </a:ext>
            </a:extLst>
          </p:cNvPr>
          <p:cNvSpPr>
            <a:spLocks noGrp="1"/>
          </p:cNvSpPr>
          <p:nvPr>
            <p:ph type="title" hasCustomPrompt="1"/>
          </p:nvPr>
        </p:nvSpPr>
        <p:spPr>
          <a:xfrm>
            <a:off x="883086" y="662958"/>
            <a:ext cx="7529395" cy="1289651"/>
          </a:xfrm>
        </p:spPr>
        <p:txBody>
          <a:bodyPr>
            <a:normAutofit/>
          </a:bodyPr>
          <a:lstStyle>
            <a:lvl1pPr>
              <a:defRPr sz="3000" b="1">
                <a:solidFill>
                  <a:schemeClr val="bg1"/>
                </a:solidFill>
              </a:defRPr>
            </a:lvl1pPr>
          </a:lstStyle>
          <a:p>
            <a:r>
              <a:rPr lang="en-GB" dirty="0"/>
              <a:t>CLICK TO EDIT MASTER TITLE STYLE</a:t>
            </a:r>
            <a:endParaRPr lang="x-none" dirty="0"/>
          </a:p>
        </p:txBody>
      </p:sp>
      <p:sp>
        <p:nvSpPr>
          <p:cNvPr id="11" name="Text Placeholder 10">
            <a:extLst>
              <a:ext uri="{FF2B5EF4-FFF2-40B4-BE49-F238E27FC236}">
                <a16:creationId xmlns="" xmlns:a16="http://schemas.microsoft.com/office/drawing/2014/main" id="{1F7A88DF-AAAD-7B48-9B0D-503B5C067F9F}"/>
              </a:ext>
            </a:extLst>
          </p:cNvPr>
          <p:cNvSpPr>
            <a:spLocks noGrp="1"/>
          </p:cNvSpPr>
          <p:nvPr>
            <p:ph type="body" sz="quarter" idx="19"/>
          </p:nvPr>
        </p:nvSpPr>
        <p:spPr>
          <a:xfrm>
            <a:off x="883086" y="1952609"/>
            <a:ext cx="7529395" cy="4140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31" name="슬라이드 번호 개체 틀 12">
            <a:extLst>
              <a:ext uri="{FF2B5EF4-FFF2-40B4-BE49-F238E27FC236}">
                <a16:creationId xmlns="" xmlns:a16="http://schemas.microsoft.com/office/drawing/2014/main" id="{9829469D-F4E9-E74D-8582-E14A1F5F5C36}"/>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8" name="Picture 7" descr="A picture containing text, clipart&#10;&#10;Description automatically generated">
            <a:extLst>
              <a:ext uri="{FF2B5EF4-FFF2-40B4-BE49-F238E27FC236}">
                <a16:creationId xmlns="" xmlns:a16="http://schemas.microsoft.com/office/drawing/2014/main" id="{DB4E3AC6-1CB2-1F47-BDC6-199C1355D8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117" y="6359888"/>
            <a:ext cx="758793" cy="360000"/>
          </a:xfrm>
          <a:prstGeom prst="rect">
            <a:avLst/>
          </a:prstGeom>
        </p:spPr>
      </p:pic>
      <p:pic>
        <p:nvPicPr>
          <p:cNvPr id="9" name="Picture 2">
            <a:extLst>
              <a:ext uri="{FF2B5EF4-FFF2-40B4-BE49-F238E27FC236}">
                <a16:creationId xmlns="" xmlns:a16="http://schemas.microsoft.com/office/drawing/2014/main" id="{5D04949A-08AD-AF4C-805A-949526AA4AB9}"/>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2975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Logo_title_background">
    <p:bg>
      <p:bgRef idx="1002">
        <a:schemeClr val="bg1"/>
      </p:bgRef>
    </p:bg>
    <p:spTree>
      <p:nvGrpSpPr>
        <p:cNvPr id="1" name=""/>
        <p:cNvGrpSpPr/>
        <p:nvPr/>
      </p:nvGrpSpPr>
      <p:grpSpPr>
        <a:xfrm>
          <a:off x="0" y="0"/>
          <a:ext cx="0" cy="0"/>
          <a:chOff x="0" y="0"/>
          <a:chExt cx="0" cy="0"/>
        </a:xfrm>
      </p:grpSpPr>
      <p:sp>
        <p:nvSpPr>
          <p:cNvPr id="12" name="자유형 19">
            <a:extLst>
              <a:ext uri="{FF2B5EF4-FFF2-40B4-BE49-F238E27FC236}">
                <a16:creationId xmlns="" xmlns:a16="http://schemas.microsoft.com/office/drawing/2014/main" id="{AF1EC07F-F38D-834C-B3FE-A93EA6BC1A63}"/>
              </a:ext>
            </a:extLst>
          </p:cNvPr>
          <p:cNvSpPr/>
          <p:nvPr userDrawn="1"/>
        </p:nvSpPr>
        <p:spPr bwMode="auto">
          <a:xfrm>
            <a:off x="4466" y="5529768"/>
            <a:ext cx="2160321" cy="1328232"/>
          </a:xfrm>
          <a:custGeom>
            <a:avLst/>
            <a:gdLst>
              <a:gd name="connsiteX0" fmla="*/ 1440214 w 2880428"/>
              <a:gd name="connsiteY0" fmla="*/ 0 h 1328232"/>
              <a:gd name="connsiteX1" fmla="*/ 2878917 w 2880428"/>
              <a:gd name="connsiteY1" fmla="*/ 1298307 h 1328232"/>
              <a:gd name="connsiteX2" fmla="*/ 2880428 w 2880428"/>
              <a:gd name="connsiteY2" fmla="*/ 1328232 h 1328232"/>
              <a:gd name="connsiteX3" fmla="*/ 0 w 2880428"/>
              <a:gd name="connsiteY3" fmla="*/ 1328232 h 1328232"/>
              <a:gd name="connsiteX4" fmla="*/ 1511 w 2880428"/>
              <a:gd name="connsiteY4" fmla="*/ 1298307 h 1328232"/>
              <a:gd name="connsiteX5" fmla="*/ 1440214 w 2880428"/>
              <a:gd name="connsiteY5" fmla="*/ 0 h 132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428" h="1328232">
                <a:moveTo>
                  <a:pt x="1440214" y="0"/>
                </a:moveTo>
                <a:cubicBezTo>
                  <a:pt x="2188993" y="0"/>
                  <a:pt x="2804858" y="569067"/>
                  <a:pt x="2878917" y="1298307"/>
                </a:cubicBezTo>
                <a:lnTo>
                  <a:pt x="2880428" y="1328232"/>
                </a:lnTo>
                <a:lnTo>
                  <a:pt x="0" y="1328232"/>
                </a:lnTo>
                <a:lnTo>
                  <a:pt x="1511" y="1298307"/>
                </a:lnTo>
                <a:cubicBezTo>
                  <a:pt x="75570" y="569067"/>
                  <a:pt x="691436" y="0"/>
                  <a:pt x="1440214" y="0"/>
                </a:cubicBezTo>
                <a:close/>
              </a:path>
            </a:pathLst>
          </a:custGeom>
          <a:solidFill>
            <a:schemeClr val="tx2"/>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FFFFFF"/>
              </a:solidFill>
              <a:latin typeface="Calibri Light" panose="020F0302020204030204"/>
            </a:endParaRPr>
          </a:p>
        </p:txBody>
      </p:sp>
      <p:sp>
        <p:nvSpPr>
          <p:cNvPr id="10" name="그림 개체 틀 8"/>
          <p:cNvSpPr>
            <a:spLocks noGrp="1"/>
          </p:cNvSpPr>
          <p:nvPr>
            <p:ph type="pic" sz="quarter" idx="13"/>
          </p:nvPr>
        </p:nvSpPr>
        <p:spPr>
          <a:xfrm>
            <a:off x="2718070" y="1620252"/>
            <a:ext cx="3407072" cy="4539916"/>
          </a:xfrm>
          <a:prstGeom prst="ellipse">
            <a:avLst/>
          </a:prstGeom>
        </p:spPr>
        <p:txBody>
          <a:bodyPr/>
          <a:lstStyle/>
          <a:p>
            <a:endParaRPr lang="ko-KR" altLang="en-US"/>
          </a:p>
        </p:txBody>
      </p:sp>
      <p:sp>
        <p:nvSpPr>
          <p:cNvPr id="11" name="그림 개체 틀 8"/>
          <p:cNvSpPr>
            <a:spLocks noGrp="1"/>
          </p:cNvSpPr>
          <p:nvPr>
            <p:ph type="pic" sz="quarter" idx="14"/>
          </p:nvPr>
        </p:nvSpPr>
        <p:spPr>
          <a:xfrm>
            <a:off x="4602080" y="468096"/>
            <a:ext cx="2146824" cy="2860639"/>
          </a:xfrm>
          <a:prstGeom prst="ellipse">
            <a:avLst/>
          </a:prstGeom>
        </p:spPr>
        <p:txBody>
          <a:bodyPr/>
          <a:lstStyle/>
          <a:p>
            <a:endParaRPr lang="ko-KR" altLang="en-US"/>
          </a:p>
        </p:txBody>
      </p:sp>
      <p:pic>
        <p:nvPicPr>
          <p:cNvPr id="16" name="Picture 15" descr="A picture containing text, clipart&#10;&#10;Description automatically generated">
            <a:extLst>
              <a:ext uri="{FF2B5EF4-FFF2-40B4-BE49-F238E27FC236}">
                <a16:creationId xmlns="" xmlns:a16="http://schemas.microsoft.com/office/drawing/2014/main" id="{D050C606-139F-F94B-A05B-BEE0478328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117" y="6359888"/>
            <a:ext cx="758793" cy="360000"/>
          </a:xfrm>
          <a:prstGeom prst="rect">
            <a:avLst/>
          </a:prstGeom>
        </p:spPr>
      </p:pic>
      <p:sp>
        <p:nvSpPr>
          <p:cNvPr id="2" name="Footer Placeholder 1">
            <a:extLst>
              <a:ext uri="{FF2B5EF4-FFF2-40B4-BE49-F238E27FC236}">
                <a16:creationId xmlns="" xmlns:a16="http://schemas.microsoft.com/office/drawing/2014/main" id="{B2F9E2EB-F8A1-2144-9643-C0EC4AC9555B}"/>
              </a:ext>
            </a:extLst>
          </p:cNvPr>
          <p:cNvSpPr>
            <a:spLocks noGrp="1"/>
          </p:cNvSpPr>
          <p:nvPr>
            <p:ph type="ftr" sz="quarter" idx="16"/>
          </p:nvPr>
        </p:nvSpPr>
        <p:spPr>
          <a:xfrm>
            <a:off x="1583355" y="6389905"/>
            <a:ext cx="7378529" cy="365125"/>
          </a:xfrm>
        </p:spPr>
        <p:txBody>
          <a:bodyPr/>
          <a:lstStyle/>
          <a:p>
            <a:r>
              <a:rPr lang="en-GB" altLang="ko-KR">
                <a:solidFill>
                  <a:srgbClr val="FFFFFF">
                    <a:tint val="75000"/>
                  </a:srgbClr>
                </a:solidFill>
              </a:rPr>
              <a:t>Evidence Based Policymaking in Europe Summit: 2021 | Dec 9-10, 2021</a:t>
            </a:r>
            <a:endParaRPr lang="ko-KR" altLang="en-US">
              <a:solidFill>
                <a:srgbClr val="FFFFFF">
                  <a:tint val="75000"/>
                </a:srgbClr>
              </a:solidFill>
            </a:endParaRPr>
          </a:p>
        </p:txBody>
      </p:sp>
      <p:sp>
        <p:nvSpPr>
          <p:cNvPr id="7" name="Title 6">
            <a:extLst>
              <a:ext uri="{FF2B5EF4-FFF2-40B4-BE49-F238E27FC236}">
                <a16:creationId xmlns="" xmlns:a16="http://schemas.microsoft.com/office/drawing/2014/main" id="{C58315CD-BB9F-7A47-BFCA-00E83F84DA22}"/>
              </a:ext>
            </a:extLst>
          </p:cNvPr>
          <p:cNvSpPr>
            <a:spLocks noGrp="1"/>
          </p:cNvSpPr>
          <p:nvPr>
            <p:ph type="title"/>
          </p:nvPr>
        </p:nvSpPr>
        <p:spPr>
          <a:xfrm>
            <a:off x="2386584" y="3120090"/>
            <a:ext cx="4160520" cy="2179942"/>
          </a:xfrm>
        </p:spPr>
        <p:txBody>
          <a:bodyPr/>
          <a:lstStyle>
            <a:lvl1pPr algn="ctr">
              <a:defRPr cap="all" baseline="0">
                <a:solidFill>
                  <a:schemeClr val="tx1"/>
                </a:solidFill>
              </a:defRPr>
            </a:lvl1pPr>
          </a:lstStyle>
          <a:p>
            <a:r>
              <a:rPr lang="en-GB" dirty="0"/>
              <a:t>Click to edit Master title style</a:t>
            </a:r>
            <a:endParaRPr lang="x-none" dirty="0"/>
          </a:p>
        </p:txBody>
      </p:sp>
      <p:pic>
        <p:nvPicPr>
          <p:cNvPr id="9" name="Picture 8">
            <a:extLst>
              <a:ext uri="{FF2B5EF4-FFF2-40B4-BE49-F238E27FC236}">
                <a16:creationId xmlns="" xmlns:a16="http://schemas.microsoft.com/office/drawing/2014/main" id="{21BBF765-8629-CD4D-BA34-F529E28BA0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0751" y="-1049888"/>
            <a:ext cx="2175698" cy="2860639"/>
          </a:xfrm>
          <a:prstGeom prst="rect">
            <a:avLst/>
          </a:prstGeom>
        </p:spPr>
      </p:pic>
      <p:sp>
        <p:nvSpPr>
          <p:cNvPr id="17" name="슬라이드 번호 개체 틀 12">
            <a:extLst>
              <a:ext uri="{FF2B5EF4-FFF2-40B4-BE49-F238E27FC236}">
                <a16:creationId xmlns="" xmlns:a16="http://schemas.microsoft.com/office/drawing/2014/main" id="{2E70F0FD-E5E5-C04C-BA32-74A928D349A3}"/>
              </a:ext>
            </a:extLst>
          </p:cNvPr>
          <p:cNvSpPr>
            <a:spLocks noGrp="1"/>
          </p:cNvSpPr>
          <p:nvPr>
            <p:ph type="sldNum" sz="quarter" idx="17"/>
          </p:nvPr>
        </p:nvSpPr>
        <p:spPr>
          <a:xfrm>
            <a:off x="4274414" y="5967"/>
            <a:ext cx="297000" cy="784800"/>
          </a:xfr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tx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13" name="Picture 2">
            <a:extLst>
              <a:ext uri="{FF2B5EF4-FFF2-40B4-BE49-F238E27FC236}">
                <a16:creationId xmlns="" xmlns:a16="http://schemas.microsoft.com/office/drawing/2014/main" id="{B6E327FF-52A3-AC4D-9B97-394E22DA07FA}"/>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77138"/>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4_images_panel">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 xmlns:a16="http://schemas.microsoft.com/office/drawing/2014/main" id="{50492E25-124A-9A4F-B669-F2AF125F3C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 y="-24384"/>
            <a:ext cx="9302300" cy="6984000"/>
          </a:xfrm>
          <a:prstGeom prst="rect">
            <a:avLst/>
          </a:prstGeom>
        </p:spPr>
      </p:pic>
      <p:sp>
        <p:nvSpPr>
          <p:cNvPr id="25" name="자유형 32">
            <a:extLst>
              <a:ext uri="{FF2B5EF4-FFF2-40B4-BE49-F238E27FC236}">
                <a16:creationId xmlns="" xmlns:a16="http://schemas.microsoft.com/office/drawing/2014/main" id="{4E43130D-F603-6A4E-B430-8A72FABCADFB}"/>
              </a:ext>
            </a:extLst>
          </p:cNvPr>
          <p:cNvSpPr/>
          <p:nvPr userDrawn="1"/>
        </p:nvSpPr>
        <p:spPr bwMode="auto">
          <a:xfrm>
            <a:off x="2316333" y="1084307"/>
            <a:ext cx="6827668" cy="5172119"/>
          </a:xfrm>
          <a:custGeom>
            <a:avLst/>
            <a:gdLst>
              <a:gd name="connsiteX0" fmla="*/ 862037 w 9103557"/>
              <a:gd name="connsiteY0" fmla="*/ 0 h 5172119"/>
              <a:gd name="connsiteX1" fmla="*/ 9103557 w 9103557"/>
              <a:gd name="connsiteY1" fmla="*/ 0 h 5172119"/>
              <a:gd name="connsiteX2" fmla="*/ 9103557 w 9103557"/>
              <a:gd name="connsiteY2" fmla="*/ 5172119 h 5172119"/>
              <a:gd name="connsiteX3" fmla="*/ 862037 w 9103557"/>
              <a:gd name="connsiteY3" fmla="*/ 5172119 h 5172119"/>
              <a:gd name="connsiteX4" fmla="*/ 0 w 9103557"/>
              <a:gd name="connsiteY4" fmla="*/ 4310082 h 5172119"/>
              <a:gd name="connsiteX5" fmla="*/ 0 w 9103557"/>
              <a:gd name="connsiteY5" fmla="*/ 862037 h 5172119"/>
              <a:gd name="connsiteX6" fmla="*/ 862037 w 9103557"/>
              <a:gd name="connsiteY6" fmla="*/ 0 h 517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557" h="5172119">
                <a:moveTo>
                  <a:pt x="862037" y="0"/>
                </a:moveTo>
                <a:lnTo>
                  <a:pt x="9103557" y="0"/>
                </a:lnTo>
                <a:lnTo>
                  <a:pt x="9103557" y="5172119"/>
                </a:lnTo>
                <a:lnTo>
                  <a:pt x="862037" y="5172119"/>
                </a:lnTo>
                <a:cubicBezTo>
                  <a:pt x="385947" y="5172119"/>
                  <a:pt x="0" y="4786172"/>
                  <a:pt x="0" y="4310082"/>
                </a:cubicBezTo>
                <a:lnTo>
                  <a:pt x="0" y="862037"/>
                </a:lnTo>
                <a:cubicBezTo>
                  <a:pt x="0" y="385947"/>
                  <a:pt x="385947" y="0"/>
                  <a:pt x="862037" y="0"/>
                </a:cubicBezTo>
                <a:close/>
              </a:path>
            </a:pathLst>
          </a:custGeom>
          <a:solidFill>
            <a:schemeClr val="tx1"/>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222080"/>
              </a:solidFill>
            </a:endParaRPr>
          </a:p>
        </p:txBody>
      </p:sp>
      <p:cxnSp>
        <p:nvCxnSpPr>
          <p:cNvPr id="28" name="직선 연결선 8">
            <a:extLst>
              <a:ext uri="{FF2B5EF4-FFF2-40B4-BE49-F238E27FC236}">
                <a16:creationId xmlns="" xmlns:a16="http://schemas.microsoft.com/office/drawing/2014/main" id="{B57863DC-C940-F946-A621-061005A661FE}"/>
              </a:ext>
            </a:extLst>
          </p:cNvPr>
          <p:cNvCxnSpPr/>
          <p:nvPr userDrawn="1"/>
        </p:nvCxnSpPr>
        <p:spPr>
          <a:xfrm>
            <a:off x="4704022" y="1675027"/>
            <a:ext cx="0" cy="39906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그림 개체 틀 8"/>
          <p:cNvSpPr>
            <a:spLocks noGrp="1"/>
          </p:cNvSpPr>
          <p:nvPr>
            <p:ph type="pic" sz="quarter" idx="15"/>
          </p:nvPr>
        </p:nvSpPr>
        <p:spPr>
          <a:xfrm>
            <a:off x="2726214" y="1725963"/>
            <a:ext cx="1576327" cy="2100454"/>
          </a:xfrm>
          <a:prstGeom prst="ellipse">
            <a:avLst/>
          </a:prstGeom>
        </p:spPr>
        <p:txBody>
          <a:bodyPr/>
          <a:lstStyle/>
          <a:p>
            <a:endParaRPr lang="ko-KR" altLang="en-US"/>
          </a:p>
        </p:txBody>
      </p:sp>
      <p:sp>
        <p:nvSpPr>
          <p:cNvPr id="14" name="그림 개체 틀 8"/>
          <p:cNvSpPr>
            <a:spLocks noGrp="1"/>
          </p:cNvSpPr>
          <p:nvPr>
            <p:ph type="pic" sz="quarter" idx="16"/>
          </p:nvPr>
        </p:nvSpPr>
        <p:spPr>
          <a:xfrm>
            <a:off x="5036685" y="1725963"/>
            <a:ext cx="1576327" cy="2100454"/>
          </a:xfrm>
          <a:prstGeom prst="ellipse">
            <a:avLst/>
          </a:prstGeom>
        </p:spPr>
        <p:txBody>
          <a:bodyPr/>
          <a:lstStyle/>
          <a:p>
            <a:endParaRPr lang="ko-KR" altLang="en-US"/>
          </a:p>
        </p:txBody>
      </p:sp>
      <p:sp>
        <p:nvSpPr>
          <p:cNvPr id="15" name="그림 개체 틀 8"/>
          <p:cNvSpPr>
            <a:spLocks noGrp="1"/>
          </p:cNvSpPr>
          <p:nvPr>
            <p:ph type="pic" sz="quarter" idx="17"/>
          </p:nvPr>
        </p:nvSpPr>
        <p:spPr>
          <a:xfrm>
            <a:off x="7342766" y="1725963"/>
            <a:ext cx="1576327" cy="2100454"/>
          </a:xfrm>
          <a:prstGeom prst="ellipse">
            <a:avLst/>
          </a:prstGeom>
        </p:spPr>
        <p:txBody>
          <a:bodyPr/>
          <a:lstStyle/>
          <a:p>
            <a:endParaRPr lang="ko-KR" altLang="en-US"/>
          </a:p>
        </p:txBody>
      </p:sp>
      <p:sp>
        <p:nvSpPr>
          <p:cNvPr id="7" name="Title 6">
            <a:extLst>
              <a:ext uri="{FF2B5EF4-FFF2-40B4-BE49-F238E27FC236}">
                <a16:creationId xmlns="" xmlns:a16="http://schemas.microsoft.com/office/drawing/2014/main" id="{A3BBE797-7784-D741-9261-70803E6E0E85}"/>
              </a:ext>
            </a:extLst>
          </p:cNvPr>
          <p:cNvSpPr>
            <a:spLocks noGrp="1"/>
          </p:cNvSpPr>
          <p:nvPr>
            <p:ph type="title"/>
          </p:nvPr>
        </p:nvSpPr>
        <p:spPr>
          <a:xfrm>
            <a:off x="268807" y="1103390"/>
            <a:ext cx="1867659" cy="2151875"/>
          </a:xfrm>
        </p:spPr>
        <p:txBody>
          <a:bodyPr anchor="b">
            <a:normAutofit/>
          </a:bodyPr>
          <a:lstStyle>
            <a:lvl1pPr>
              <a:defRPr sz="2700" cap="all" baseline="0">
                <a:solidFill>
                  <a:schemeClr val="tx1"/>
                </a:solidFill>
              </a:defRPr>
            </a:lvl1pPr>
          </a:lstStyle>
          <a:p>
            <a:r>
              <a:rPr lang="en-GB"/>
              <a:t>Click to edit Master title style</a:t>
            </a:r>
            <a:endParaRPr lang="x-none"/>
          </a:p>
        </p:txBody>
      </p:sp>
      <p:sp>
        <p:nvSpPr>
          <p:cNvPr id="33" name="Text Placeholder 32">
            <a:extLst>
              <a:ext uri="{FF2B5EF4-FFF2-40B4-BE49-F238E27FC236}">
                <a16:creationId xmlns="" xmlns:a16="http://schemas.microsoft.com/office/drawing/2014/main" id="{02615421-31E3-D445-854E-302773A7CFB5}"/>
              </a:ext>
            </a:extLst>
          </p:cNvPr>
          <p:cNvSpPr>
            <a:spLocks noGrp="1"/>
          </p:cNvSpPr>
          <p:nvPr>
            <p:ph type="body" sz="quarter" idx="18"/>
          </p:nvPr>
        </p:nvSpPr>
        <p:spPr>
          <a:xfrm>
            <a:off x="268806" y="3429000"/>
            <a:ext cx="1880272" cy="2520950"/>
          </a:xfrm>
        </p:spPr>
        <p:txBody>
          <a:bodyPr>
            <a:normAutofit/>
          </a:bodyPr>
          <a:lstStyle>
            <a:lvl1pPr marL="0" indent="0">
              <a:buNone/>
              <a:defRPr sz="1350">
                <a:solidFill>
                  <a:schemeClr val="tx1"/>
                </a:solidFill>
                <a:latin typeface="+mj-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a:r>
              <a:rPr lang="en-GB" dirty="0"/>
              <a:t>Click to edit Master text styles</a:t>
            </a:r>
          </a:p>
        </p:txBody>
      </p:sp>
      <p:sp>
        <p:nvSpPr>
          <p:cNvPr id="36" name="슬라이드 번호 개체 틀 12">
            <a:extLst>
              <a:ext uri="{FF2B5EF4-FFF2-40B4-BE49-F238E27FC236}">
                <a16:creationId xmlns="" xmlns:a16="http://schemas.microsoft.com/office/drawing/2014/main" id="{449DCE1B-8EE1-2F48-AECA-53FE116EF532}"/>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sp>
        <p:nvSpPr>
          <p:cNvPr id="37" name="Footer Placeholder 1">
            <a:extLst>
              <a:ext uri="{FF2B5EF4-FFF2-40B4-BE49-F238E27FC236}">
                <a16:creationId xmlns="" xmlns:a16="http://schemas.microsoft.com/office/drawing/2014/main" id="{E0115A98-F4A8-4B4E-A5B6-7C07494BB825}"/>
              </a:ext>
            </a:extLst>
          </p:cNvPr>
          <p:cNvSpPr>
            <a:spLocks noGrp="1"/>
          </p:cNvSpPr>
          <p:nvPr>
            <p:ph type="ftr" sz="quarter" idx="21"/>
          </p:nvPr>
        </p:nvSpPr>
        <p:spPr>
          <a:xfrm>
            <a:off x="1583355" y="6389905"/>
            <a:ext cx="7378529"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39" name="Text Placeholder 38">
            <a:extLst>
              <a:ext uri="{FF2B5EF4-FFF2-40B4-BE49-F238E27FC236}">
                <a16:creationId xmlns="" xmlns:a16="http://schemas.microsoft.com/office/drawing/2014/main" id="{E2668AA3-3302-AB4D-B6B7-3B1ADCCA071D}"/>
              </a:ext>
            </a:extLst>
          </p:cNvPr>
          <p:cNvSpPr>
            <a:spLocks noGrp="1"/>
          </p:cNvSpPr>
          <p:nvPr>
            <p:ph type="body" sz="quarter" idx="22" hasCustomPrompt="1"/>
          </p:nvPr>
        </p:nvSpPr>
        <p:spPr>
          <a:xfrm>
            <a:off x="2971800" y="4008439"/>
            <a:ext cx="1006079" cy="403225"/>
          </a:xfrm>
        </p:spPr>
        <p:txBody>
          <a:bodyPr>
            <a:normAutofit/>
          </a:bodyPr>
          <a:lstStyle>
            <a:lvl1pPr marL="0" indent="0" algn="ctr">
              <a:buNone/>
              <a:defRPr sz="1350" baseline="0">
                <a:solidFill>
                  <a:schemeClr val="bg1"/>
                </a:solidFill>
                <a:latin typeface="+mj-lt"/>
              </a:defRPr>
            </a:lvl1pPr>
          </a:lstStyle>
          <a:p>
            <a:pPr lvl="0"/>
            <a:r>
              <a:rPr lang="en-GB" dirty="0"/>
              <a:t>Text01</a:t>
            </a:r>
          </a:p>
        </p:txBody>
      </p:sp>
      <p:sp>
        <p:nvSpPr>
          <p:cNvPr id="41" name="Text Placeholder 40">
            <a:extLst>
              <a:ext uri="{FF2B5EF4-FFF2-40B4-BE49-F238E27FC236}">
                <a16:creationId xmlns="" xmlns:a16="http://schemas.microsoft.com/office/drawing/2014/main" id="{906A256F-9582-6A4C-9F3F-A281097D35BD}"/>
              </a:ext>
            </a:extLst>
          </p:cNvPr>
          <p:cNvSpPr>
            <a:spLocks noGrp="1"/>
          </p:cNvSpPr>
          <p:nvPr>
            <p:ph type="body" sz="quarter" idx="23"/>
          </p:nvPr>
        </p:nvSpPr>
        <p:spPr>
          <a:xfrm>
            <a:off x="2761488" y="4593685"/>
            <a:ext cx="1488848" cy="1180009"/>
          </a:xfrm>
        </p:spPr>
        <p:txBody>
          <a:bodyPr>
            <a:normAutofit/>
          </a:bodyPr>
          <a:lstStyle>
            <a:lvl1pPr marL="0" indent="0">
              <a:buNone/>
              <a:defRPr sz="1050">
                <a:solidFill>
                  <a:schemeClr val="bg1"/>
                </a:solidFill>
                <a:latin typeface="+mj-lt"/>
              </a:defRPr>
            </a:lvl1pPr>
          </a:lstStyle>
          <a:p>
            <a:pPr lvl="0"/>
            <a:r>
              <a:rPr lang="en-GB" dirty="0"/>
              <a:t>Click to edit</a:t>
            </a:r>
            <a:endParaRPr lang="x-none" dirty="0"/>
          </a:p>
        </p:txBody>
      </p:sp>
      <p:sp>
        <p:nvSpPr>
          <p:cNvPr id="42" name="Text Placeholder 38">
            <a:extLst>
              <a:ext uri="{FF2B5EF4-FFF2-40B4-BE49-F238E27FC236}">
                <a16:creationId xmlns="" xmlns:a16="http://schemas.microsoft.com/office/drawing/2014/main" id="{AACB43EE-3078-8545-ABB4-B8E957648E84}"/>
              </a:ext>
            </a:extLst>
          </p:cNvPr>
          <p:cNvSpPr>
            <a:spLocks noGrp="1"/>
          </p:cNvSpPr>
          <p:nvPr>
            <p:ph type="body" sz="quarter" idx="24" hasCustomPrompt="1"/>
          </p:nvPr>
        </p:nvSpPr>
        <p:spPr>
          <a:xfrm>
            <a:off x="5278970" y="4008439"/>
            <a:ext cx="1006079" cy="403225"/>
          </a:xfrm>
        </p:spPr>
        <p:txBody>
          <a:bodyPr>
            <a:normAutofit/>
          </a:bodyPr>
          <a:lstStyle>
            <a:lvl1pPr marL="0" indent="0" algn="ctr">
              <a:buNone/>
              <a:defRPr sz="1350" baseline="0">
                <a:solidFill>
                  <a:schemeClr val="bg1"/>
                </a:solidFill>
                <a:latin typeface="+mj-lt"/>
              </a:defRPr>
            </a:lvl1pPr>
          </a:lstStyle>
          <a:p>
            <a:pPr lvl="0"/>
            <a:r>
              <a:rPr lang="en-GB" dirty="0"/>
              <a:t>Text01</a:t>
            </a:r>
          </a:p>
        </p:txBody>
      </p:sp>
      <p:sp>
        <p:nvSpPr>
          <p:cNvPr id="43" name="Text Placeholder 40">
            <a:extLst>
              <a:ext uri="{FF2B5EF4-FFF2-40B4-BE49-F238E27FC236}">
                <a16:creationId xmlns="" xmlns:a16="http://schemas.microsoft.com/office/drawing/2014/main" id="{9B85BC0F-9A67-B544-A8D8-CC36B699740A}"/>
              </a:ext>
            </a:extLst>
          </p:cNvPr>
          <p:cNvSpPr>
            <a:spLocks noGrp="1"/>
          </p:cNvSpPr>
          <p:nvPr>
            <p:ph type="body" sz="quarter" idx="25"/>
          </p:nvPr>
        </p:nvSpPr>
        <p:spPr>
          <a:xfrm>
            <a:off x="5068658" y="4593685"/>
            <a:ext cx="1488848" cy="1180009"/>
          </a:xfrm>
        </p:spPr>
        <p:txBody>
          <a:bodyPr>
            <a:normAutofit/>
          </a:bodyPr>
          <a:lstStyle>
            <a:lvl1pPr marL="0" indent="0">
              <a:buNone/>
              <a:defRPr sz="1050">
                <a:solidFill>
                  <a:schemeClr val="bg1"/>
                </a:solidFill>
                <a:latin typeface="+mj-lt"/>
              </a:defRPr>
            </a:lvl1pPr>
          </a:lstStyle>
          <a:p>
            <a:pPr lvl="0"/>
            <a:r>
              <a:rPr lang="en-GB" dirty="0"/>
              <a:t>Click to edit</a:t>
            </a:r>
            <a:endParaRPr lang="x-none" dirty="0"/>
          </a:p>
        </p:txBody>
      </p:sp>
      <p:sp>
        <p:nvSpPr>
          <p:cNvPr id="44" name="Text Placeholder 38">
            <a:extLst>
              <a:ext uri="{FF2B5EF4-FFF2-40B4-BE49-F238E27FC236}">
                <a16:creationId xmlns="" xmlns:a16="http://schemas.microsoft.com/office/drawing/2014/main" id="{F837E1AA-8CC0-224E-AFB5-32B878228589}"/>
              </a:ext>
            </a:extLst>
          </p:cNvPr>
          <p:cNvSpPr>
            <a:spLocks noGrp="1"/>
          </p:cNvSpPr>
          <p:nvPr>
            <p:ph type="body" sz="quarter" idx="26" hasCustomPrompt="1"/>
          </p:nvPr>
        </p:nvSpPr>
        <p:spPr>
          <a:xfrm>
            <a:off x="7623710" y="4008439"/>
            <a:ext cx="1006079" cy="403225"/>
          </a:xfrm>
        </p:spPr>
        <p:txBody>
          <a:bodyPr>
            <a:normAutofit/>
          </a:bodyPr>
          <a:lstStyle>
            <a:lvl1pPr marL="0" indent="0" algn="ctr">
              <a:buNone/>
              <a:defRPr sz="1350" baseline="0">
                <a:solidFill>
                  <a:schemeClr val="bg1"/>
                </a:solidFill>
                <a:latin typeface="+mj-lt"/>
              </a:defRPr>
            </a:lvl1pPr>
          </a:lstStyle>
          <a:p>
            <a:pPr lvl="0"/>
            <a:r>
              <a:rPr lang="en-GB" dirty="0"/>
              <a:t>Text01</a:t>
            </a:r>
          </a:p>
        </p:txBody>
      </p:sp>
      <p:sp>
        <p:nvSpPr>
          <p:cNvPr id="45" name="Text Placeholder 40">
            <a:extLst>
              <a:ext uri="{FF2B5EF4-FFF2-40B4-BE49-F238E27FC236}">
                <a16:creationId xmlns="" xmlns:a16="http://schemas.microsoft.com/office/drawing/2014/main" id="{5C55AB3B-54F0-6545-9850-B087EF03081A}"/>
              </a:ext>
            </a:extLst>
          </p:cNvPr>
          <p:cNvSpPr>
            <a:spLocks noGrp="1"/>
          </p:cNvSpPr>
          <p:nvPr>
            <p:ph type="body" sz="quarter" idx="27"/>
          </p:nvPr>
        </p:nvSpPr>
        <p:spPr>
          <a:xfrm>
            <a:off x="7413398" y="4593685"/>
            <a:ext cx="1488848" cy="1180009"/>
          </a:xfrm>
        </p:spPr>
        <p:txBody>
          <a:bodyPr>
            <a:normAutofit/>
          </a:bodyPr>
          <a:lstStyle>
            <a:lvl1pPr marL="0" indent="0">
              <a:buNone/>
              <a:defRPr sz="1050">
                <a:solidFill>
                  <a:schemeClr val="bg1"/>
                </a:solidFill>
                <a:latin typeface="+mj-lt"/>
              </a:defRPr>
            </a:lvl1pPr>
          </a:lstStyle>
          <a:p>
            <a:pPr lvl="0"/>
            <a:r>
              <a:rPr lang="en-GB" dirty="0"/>
              <a:t>Click to edit</a:t>
            </a:r>
            <a:endParaRPr lang="x-none" dirty="0"/>
          </a:p>
        </p:txBody>
      </p:sp>
      <p:cxnSp>
        <p:nvCxnSpPr>
          <p:cNvPr id="46" name="직선 연결선 8">
            <a:extLst>
              <a:ext uri="{FF2B5EF4-FFF2-40B4-BE49-F238E27FC236}">
                <a16:creationId xmlns="" xmlns:a16="http://schemas.microsoft.com/office/drawing/2014/main" id="{AA3DF89C-F4DA-0542-B70B-9B3854A06476}"/>
              </a:ext>
            </a:extLst>
          </p:cNvPr>
          <p:cNvCxnSpPr/>
          <p:nvPr userDrawn="1"/>
        </p:nvCxnSpPr>
        <p:spPr>
          <a:xfrm>
            <a:off x="7003738" y="1656740"/>
            <a:ext cx="0" cy="39906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 xmlns:a16="http://schemas.microsoft.com/office/drawing/2014/main" id="{3F388A5B-52E6-C042-AC92-B3C586FF610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1" y="6354763"/>
            <a:ext cx="756411" cy="360000"/>
          </a:xfrm>
          <a:prstGeom prst="rect">
            <a:avLst/>
          </a:prstGeom>
        </p:spPr>
      </p:pic>
      <p:pic>
        <p:nvPicPr>
          <p:cNvPr id="20" name="Picture 2">
            <a:extLst>
              <a:ext uri="{FF2B5EF4-FFF2-40B4-BE49-F238E27FC236}">
                <a16:creationId xmlns="" xmlns:a16="http://schemas.microsoft.com/office/drawing/2014/main" id="{69EAEF30-F2BA-3249-A538-3F9FDE7FAFD1}"/>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01648416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1_image_plus">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25D92268-3EE3-164E-98A0-006F6F9416BF}"/>
              </a:ext>
            </a:extLst>
          </p:cNvPr>
          <p:cNvSpPr>
            <a:spLocks noGrp="1"/>
          </p:cNvSpPr>
          <p:nvPr>
            <p:ph type="ftr" sz="quarter" idx="16"/>
          </p:nvPr>
        </p:nvSpPr>
        <p:spPr>
          <a:xfrm>
            <a:off x="1648242" y="6356351"/>
            <a:ext cx="6816136" cy="346412"/>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54" name="Freeform 53">
            <a:extLst>
              <a:ext uri="{FF2B5EF4-FFF2-40B4-BE49-F238E27FC236}">
                <a16:creationId xmlns="" xmlns:a16="http://schemas.microsoft.com/office/drawing/2014/main" id="{7A9A3D65-F279-8E44-9C94-E2755D04E7DF}"/>
              </a:ext>
            </a:extLst>
          </p:cNvPr>
          <p:cNvSpPr/>
          <p:nvPr userDrawn="1"/>
        </p:nvSpPr>
        <p:spPr bwMode="auto">
          <a:xfrm>
            <a:off x="5397516" y="1322641"/>
            <a:ext cx="3066863" cy="4089150"/>
          </a:xfrm>
          <a:custGeom>
            <a:avLst/>
            <a:gdLst>
              <a:gd name="connsiteX0" fmla="*/ 407621 w 4089150"/>
              <a:gd name="connsiteY0" fmla="*/ 823284 h 4089150"/>
              <a:gd name="connsiteX1" fmla="*/ 583453 w 4089150"/>
              <a:gd name="connsiteY1" fmla="*/ 948293 h 4089150"/>
              <a:gd name="connsiteX2" fmla="*/ 1153894 w 4089150"/>
              <a:gd name="connsiteY2" fmla="*/ 2157888 h 4089150"/>
              <a:gd name="connsiteX3" fmla="*/ 667861 w 4089150"/>
              <a:gd name="connsiteY3" fmla="*/ 3292586 h 4089150"/>
              <a:gd name="connsiteX4" fmla="*/ 526474 w 4089150"/>
              <a:gd name="connsiteY4" fmla="*/ 3410683 h 4089150"/>
              <a:gd name="connsiteX5" fmla="*/ 466882 w 4089150"/>
              <a:gd name="connsiteY5" fmla="*/ 3345115 h 4089150"/>
              <a:gd name="connsiteX6" fmla="*/ 0 w 4089150"/>
              <a:gd name="connsiteY6" fmla="*/ 2044575 h 4089150"/>
              <a:gd name="connsiteX7" fmla="*/ 349181 w 4089150"/>
              <a:gd name="connsiteY7" fmla="*/ 901434 h 4089150"/>
              <a:gd name="connsiteX8" fmla="*/ 2044575 w 4089150"/>
              <a:gd name="connsiteY8" fmla="*/ 0 h 4089150"/>
              <a:gd name="connsiteX9" fmla="*/ 4089150 w 4089150"/>
              <a:gd name="connsiteY9" fmla="*/ 2044575 h 4089150"/>
              <a:gd name="connsiteX10" fmla="*/ 2044575 w 4089150"/>
              <a:gd name="connsiteY10" fmla="*/ 4089150 h 4089150"/>
              <a:gd name="connsiteX11" fmla="*/ 1956836 w 4089150"/>
              <a:gd name="connsiteY11" fmla="*/ 4084720 h 4089150"/>
              <a:gd name="connsiteX12" fmla="*/ 1956836 w 4089150"/>
              <a:gd name="connsiteY12" fmla="*/ 3698599 h 4089150"/>
              <a:gd name="connsiteX13" fmla="*/ 1988728 w 4089150"/>
              <a:gd name="connsiteY13" fmla="*/ 3700209 h 4089150"/>
              <a:gd name="connsiteX14" fmla="*/ 3646078 w 4089150"/>
              <a:gd name="connsiteY14" fmla="*/ 2042859 h 4089150"/>
              <a:gd name="connsiteX15" fmla="*/ 1988728 w 4089150"/>
              <a:gd name="connsiteY15" fmla="*/ 385509 h 4089150"/>
              <a:gd name="connsiteX16" fmla="*/ 1956836 w 4089150"/>
              <a:gd name="connsiteY16" fmla="*/ 387120 h 4089150"/>
              <a:gd name="connsiteX17" fmla="*/ 1956836 w 4089150"/>
              <a:gd name="connsiteY17" fmla="*/ 4431 h 408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9150" h="4089150">
                <a:moveTo>
                  <a:pt x="407621" y="823284"/>
                </a:moveTo>
                <a:lnTo>
                  <a:pt x="583453" y="948293"/>
                </a:lnTo>
                <a:cubicBezTo>
                  <a:pt x="931836" y="1235804"/>
                  <a:pt x="1153894" y="1670914"/>
                  <a:pt x="1153894" y="2157888"/>
                </a:cubicBezTo>
                <a:cubicBezTo>
                  <a:pt x="1153894" y="2604281"/>
                  <a:pt x="967304" y="3007094"/>
                  <a:pt x="667861" y="3292586"/>
                </a:cubicBezTo>
                <a:lnTo>
                  <a:pt x="526474" y="3410683"/>
                </a:lnTo>
                <a:lnTo>
                  <a:pt x="466882" y="3345115"/>
                </a:lnTo>
                <a:cubicBezTo>
                  <a:pt x="175211" y="2991692"/>
                  <a:pt x="0" y="2538595"/>
                  <a:pt x="0" y="2044575"/>
                </a:cubicBezTo>
                <a:cubicBezTo>
                  <a:pt x="0" y="1621130"/>
                  <a:pt x="128727" y="1227750"/>
                  <a:pt x="349181" y="901434"/>
                </a:cubicBezTo>
                <a:close/>
                <a:moveTo>
                  <a:pt x="2044575" y="0"/>
                </a:moveTo>
                <a:cubicBezTo>
                  <a:pt x="3173763" y="0"/>
                  <a:pt x="4089150" y="915387"/>
                  <a:pt x="4089150" y="2044575"/>
                </a:cubicBezTo>
                <a:cubicBezTo>
                  <a:pt x="4089150" y="3173763"/>
                  <a:pt x="3173763" y="4089150"/>
                  <a:pt x="2044575" y="4089150"/>
                </a:cubicBezTo>
                <a:lnTo>
                  <a:pt x="1956836" y="4084720"/>
                </a:lnTo>
                <a:lnTo>
                  <a:pt x="1956836" y="3698599"/>
                </a:lnTo>
                <a:lnTo>
                  <a:pt x="1988728" y="3700209"/>
                </a:lnTo>
                <a:cubicBezTo>
                  <a:pt x="2904057" y="3700209"/>
                  <a:pt x="3646078" y="2958188"/>
                  <a:pt x="3646078" y="2042859"/>
                </a:cubicBezTo>
                <a:cubicBezTo>
                  <a:pt x="3646078" y="1127530"/>
                  <a:pt x="2904057" y="385509"/>
                  <a:pt x="1988728" y="385509"/>
                </a:cubicBezTo>
                <a:lnTo>
                  <a:pt x="1956836" y="387120"/>
                </a:lnTo>
                <a:lnTo>
                  <a:pt x="1956836" y="4431"/>
                </a:lnTo>
                <a:close/>
              </a:path>
            </a:pathLst>
          </a:custGeom>
          <a:solidFill>
            <a:schemeClr val="bg2"/>
          </a:solidFill>
          <a:ln>
            <a:noFill/>
          </a:ln>
        </p:spPr>
        <p:txBody>
          <a:bodyPr vert="horz" wrap="square" lIns="68580" tIns="34290" rIns="68580" bIns="34290" numCol="1" rtlCol="0" anchor="t" anchorCtr="0" compatLnSpc="1">
            <a:prstTxWarp prst="textNoShape">
              <a:avLst/>
            </a:prstTxWarp>
            <a:noAutofit/>
          </a:bodyPr>
          <a:lstStyle/>
          <a:p>
            <a:pPr algn="ctr" defTabSz="342900"/>
            <a:endParaRPr lang="ko-KR" altLang="en-US" sz="1350">
              <a:solidFill>
                <a:srgbClr val="222080"/>
              </a:solidFill>
            </a:endParaRPr>
          </a:p>
        </p:txBody>
      </p:sp>
      <p:sp>
        <p:nvSpPr>
          <p:cNvPr id="10" name="자유형 17">
            <a:extLst>
              <a:ext uri="{FF2B5EF4-FFF2-40B4-BE49-F238E27FC236}">
                <a16:creationId xmlns="" xmlns:a16="http://schemas.microsoft.com/office/drawing/2014/main" id="{93E54A54-93AE-D741-84E7-C429DC13E169}"/>
              </a:ext>
            </a:extLst>
          </p:cNvPr>
          <p:cNvSpPr/>
          <p:nvPr userDrawn="1"/>
        </p:nvSpPr>
        <p:spPr bwMode="auto">
          <a:xfrm>
            <a:off x="736470" y="1"/>
            <a:ext cx="1918494" cy="1912983"/>
          </a:xfrm>
          <a:custGeom>
            <a:avLst/>
            <a:gdLst>
              <a:gd name="connsiteX0" fmla="*/ 174406 w 2557992"/>
              <a:gd name="connsiteY0" fmla="*/ 0 h 1912983"/>
              <a:gd name="connsiteX1" fmla="*/ 2383586 w 2557992"/>
              <a:gd name="connsiteY1" fmla="*/ 0 h 1912983"/>
              <a:gd name="connsiteX2" fmla="*/ 2457482 w 2557992"/>
              <a:gd name="connsiteY2" fmla="*/ 136144 h 1912983"/>
              <a:gd name="connsiteX3" fmla="*/ 2557992 w 2557992"/>
              <a:gd name="connsiteY3" fmla="*/ 633987 h 1912983"/>
              <a:gd name="connsiteX4" fmla="*/ 1278996 w 2557992"/>
              <a:gd name="connsiteY4" fmla="*/ 1912983 h 1912983"/>
              <a:gd name="connsiteX5" fmla="*/ 0 w 2557992"/>
              <a:gd name="connsiteY5" fmla="*/ 633987 h 1912983"/>
              <a:gd name="connsiteX6" fmla="*/ 100510 w 2557992"/>
              <a:gd name="connsiteY6" fmla="*/ 136144 h 191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7992" h="1912983">
                <a:moveTo>
                  <a:pt x="174406" y="0"/>
                </a:moveTo>
                <a:lnTo>
                  <a:pt x="2383586" y="0"/>
                </a:lnTo>
                <a:lnTo>
                  <a:pt x="2457482" y="136144"/>
                </a:lnTo>
                <a:cubicBezTo>
                  <a:pt x="2522203" y="289161"/>
                  <a:pt x="2557992" y="457395"/>
                  <a:pt x="2557992" y="633987"/>
                </a:cubicBezTo>
                <a:cubicBezTo>
                  <a:pt x="2557992" y="1340357"/>
                  <a:pt x="1985366" y="1912983"/>
                  <a:pt x="1278996" y="1912983"/>
                </a:cubicBezTo>
                <a:cubicBezTo>
                  <a:pt x="572626" y="1912983"/>
                  <a:pt x="0" y="1340357"/>
                  <a:pt x="0" y="633987"/>
                </a:cubicBezTo>
                <a:cubicBezTo>
                  <a:pt x="0" y="457395"/>
                  <a:pt x="35789" y="289161"/>
                  <a:pt x="100510" y="136144"/>
                </a:cubicBezTo>
                <a:close/>
              </a:path>
            </a:pathLst>
          </a:custGeom>
          <a:solidFill>
            <a:schemeClr val="tx2"/>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222080"/>
              </a:solidFill>
            </a:endParaRPr>
          </a:p>
        </p:txBody>
      </p:sp>
      <p:sp>
        <p:nvSpPr>
          <p:cNvPr id="12" name="슬라이드 번호 개체 틀 12">
            <a:extLst>
              <a:ext uri="{FF2B5EF4-FFF2-40B4-BE49-F238E27FC236}">
                <a16:creationId xmlns="" xmlns:a16="http://schemas.microsoft.com/office/drawing/2014/main" id="{6B112C95-A11D-AD4D-A7B2-9E6804B858B0}"/>
              </a:ext>
            </a:extLst>
          </p:cNvPr>
          <p:cNvSpPr txBox="1">
            <a:spLocks/>
          </p:cNvSpPr>
          <p:nvPr userDrawn="1"/>
        </p:nvSpPr>
        <p:spPr>
          <a:xfrm>
            <a:off x="4423500" y="-7215"/>
            <a:ext cx="297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FFFFFF"/>
                </a:solidFill>
              </a:rPr>
              <a:pPr/>
              <a:t>‹#›</a:t>
            </a:fld>
            <a:endParaRPr lang="ko-KR" altLang="en-US" sz="1050">
              <a:solidFill>
                <a:srgbClr val="FFFFFF"/>
              </a:solidFill>
            </a:endParaRPr>
          </a:p>
        </p:txBody>
      </p:sp>
      <p:sp>
        <p:nvSpPr>
          <p:cNvPr id="45" name="타원 14">
            <a:extLst>
              <a:ext uri="{FF2B5EF4-FFF2-40B4-BE49-F238E27FC236}">
                <a16:creationId xmlns="" xmlns:a16="http://schemas.microsoft.com/office/drawing/2014/main" id="{E9DBAEA5-86D3-1C48-A23F-DFEC2033F2D5}"/>
              </a:ext>
            </a:extLst>
          </p:cNvPr>
          <p:cNvSpPr/>
          <p:nvPr userDrawn="1"/>
        </p:nvSpPr>
        <p:spPr bwMode="auto">
          <a:xfrm>
            <a:off x="3911617" y="1912983"/>
            <a:ext cx="2351321" cy="3135094"/>
          </a:xfrm>
          <a:prstGeom prst="ellipse">
            <a:avLst/>
          </a:prstGeom>
          <a:solidFill>
            <a:schemeClr val="bg2"/>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222080"/>
              </a:solidFill>
            </a:endParaRPr>
          </a:p>
        </p:txBody>
      </p:sp>
      <p:sp>
        <p:nvSpPr>
          <p:cNvPr id="55" name="Picture Placeholder 54">
            <a:extLst>
              <a:ext uri="{FF2B5EF4-FFF2-40B4-BE49-F238E27FC236}">
                <a16:creationId xmlns="" xmlns:a16="http://schemas.microsoft.com/office/drawing/2014/main" id="{1DF56E54-7992-824D-82AE-B2C8728E3F9F}"/>
              </a:ext>
            </a:extLst>
          </p:cNvPr>
          <p:cNvSpPr>
            <a:spLocks noGrp="1"/>
          </p:cNvSpPr>
          <p:nvPr>
            <p:ph type="pic" sz="quarter" idx="15"/>
          </p:nvPr>
        </p:nvSpPr>
        <p:spPr>
          <a:xfrm>
            <a:off x="5443966" y="1163638"/>
            <a:ext cx="2688110" cy="4403726"/>
          </a:xfrm>
          <a:custGeom>
            <a:avLst/>
            <a:gdLst>
              <a:gd name="connsiteX0" fmla="*/ 1715517 w 3584146"/>
              <a:gd name="connsiteY0" fmla="*/ 0 h 4403726"/>
              <a:gd name="connsiteX1" fmla="*/ 1894904 w 3584146"/>
              <a:gd name="connsiteY1" fmla="*/ 9058 h 4403726"/>
              <a:gd name="connsiteX2" fmla="*/ 1894904 w 3584146"/>
              <a:gd name="connsiteY2" fmla="*/ 546124 h 4403726"/>
              <a:gd name="connsiteX3" fmla="*/ 1926796 w 3584146"/>
              <a:gd name="connsiteY3" fmla="*/ 544513 h 4403726"/>
              <a:gd name="connsiteX4" fmla="*/ 3584146 w 3584146"/>
              <a:gd name="connsiteY4" fmla="*/ 2201863 h 4403726"/>
              <a:gd name="connsiteX5" fmla="*/ 1926796 w 3584146"/>
              <a:gd name="connsiteY5" fmla="*/ 3859213 h 4403726"/>
              <a:gd name="connsiteX6" fmla="*/ 1894904 w 3584146"/>
              <a:gd name="connsiteY6" fmla="*/ 3857603 h 4403726"/>
              <a:gd name="connsiteX7" fmla="*/ 1894904 w 3584146"/>
              <a:gd name="connsiteY7" fmla="*/ 4394668 h 4403726"/>
              <a:gd name="connsiteX8" fmla="*/ 1715517 w 3584146"/>
              <a:gd name="connsiteY8" fmla="*/ 4403726 h 4403726"/>
              <a:gd name="connsiteX9" fmla="*/ 158565 w 3584146"/>
              <a:gd name="connsiteY9" fmla="*/ 3758815 h 4403726"/>
              <a:gd name="connsiteX10" fmla="*/ 152801 w 3584146"/>
              <a:gd name="connsiteY10" fmla="*/ 3752474 h 4403726"/>
              <a:gd name="connsiteX11" fmla="*/ 271601 w 3584146"/>
              <a:gd name="connsiteY11" fmla="*/ 3695245 h 4403726"/>
              <a:gd name="connsiteX12" fmla="*/ 1091962 w 3584146"/>
              <a:gd name="connsiteY12" fmla="*/ 2316892 h 4403726"/>
              <a:gd name="connsiteX13" fmla="*/ 134575 w 3584146"/>
              <a:gd name="connsiteY13" fmla="*/ 872531 h 4403726"/>
              <a:gd name="connsiteX14" fmla="*/ 0 w 3584146"/>
              <a:gd name="connsiteY14" fmla="*/ 823276 h 4403726"/>
              <a:gd name="connsiteX15" fmla="*/ 16453 w 3584146"/>
              <a:gd name="connsiteY15" fmla="*/ 801274 h 4403726"/>
              <a:gd name="connsiteX16" fmla="*/ 1715517 w 3584146"/>
              <a:gd name="connsiteY16" fmla="*/ 0 h 440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4146" h="4403726">
                <a:moveTo>
                  <a:pt x="1715517" y="0"/>
                </a:moveTo>
                <a:lnTo>
                  <a:pt x="1894904" y="9058"/>
                </a:lnTo>
                <a:lnTo>
                  <a:pt x="1894904" y="546124"/>
                </a:lnTo>
                <a:lnTo>
                  <a:pt x="1926796" y="544513"/>
                </a:lnTo>
                <a:cubicBezTo>
                  <a:pt x="2842125" y="544513"/>
                  <a:pt x="3584146" y="1286534"/>
                  <a:pt x="3584146" y="2201863"/>
                </a:cubicBezTo>
                <a:cubicBezTo>
                  <a:pt x="3584146" y="3117192"/>
                  <a:pt x="2842125" y="3859213"/>
                  <a:pt x="1926796" y="3859213"/>
                </a:cubicBezTo>
                <a:lnTo>
                  <a:pt x="1894904" y="3857603"/>
                </a:lnTo>
                <a:lnTo>
                  <a:pt x="1894904" y="4394668"/>
                </a:lnTo>
                <a:lnTo>
                  <a:pt x="1715517" y="4403726"/>
                </a:lnTo>
                <a:cubicBezTo>
                  <a:pt x="1107490" y="4403726"/>
                  <a:pt x="557024" y="4157274"/>
                  <a:pt x="158565" y="3758815"/>
                </a:cubicBezTo>
                <a:lnTo>
                  <a:pt x="152801" y="3752474"/>
                </a:lnTo>
                <a:lnTo>
                  <a:pt x="271601" y="3695245"/>
                </a:lnTo>
                <a:cubicBezTo>
                  <a:pt x="760245" y="3429797"/>
                  <a:pt x="1091962" y="2912083"/>
                  <a:pt x="1091962" y="2316892"/>
                </a:cubicBezTo>
                <a:cubicBezTo>
                  <a:pt x="1091962" y="1667593"/>
                  <a:pt x="697191" y="1110498"/>
                  <a:pt x="134575" y="872531"/>
                </a:cubicBezTo>
                <a:lnTo>
                  <a:pt x="0" y="823276"/>
                </a:lnTo>
                <a:lnTo>
                  <a:pt x="16453" y="801274"/>
                </a:lnTo>
                <a:cubicBezTo>
                  <a:pt x="420307" y="311916"/>
                  <a:pt x="1031486" y="0"/>
                  <a:pt x="1715517" y="0"/>
                </a:cubicBezTo>
                <a:close/>
              </a:path>
            </a:pathLst>
          </a:custGeom>
        </p:spPr>
        <p:txBody>
          <a:bodyPr wrap="square">
            <a:noAutofit/>
          </a:bodyPr>
          <a:lstStyle/>
          <a:p>
            <a:endParaRPr lang="ko-KR" altLang="en-US"/>
          </a:p>
        </p:txBody>
      </p:sp>
      <p:pic>
        <p:nvPicPr>
          <p:cNvPr id="59" name="Picture 58">
            <a:extLst>
              <a:ext uri="{FF2B5EF4-FFF2-40B4-BE49-F238E27FC236}">
                <a16:creationId xmlns="" xmlns:a16="http://schemas.microsoft.com/office/drawing/2014/main" id="{FEAD2713-7763-5644-AEE3-845EC7679284}"/>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4459186" y="2654706"/>
            <a:ext cx="1256183" cy="1651648"/>
          </a:xfrm>
          <a:prstGeom prst="rect">
            <a:avLst/>
          </a:prstGeom>
        </p:spPr>
      </p:pic>
      <p:sp>
        <p:nvSpPr>
          <p:cNvPr id="60" name="Title 59">
            <a:extLst>
              <a:ext uri="{FF2B5EF4-FFF2-40B4-BE49-F238E27FC236}">
                <a16:creationId xmlns="" xmlns:a16="http://schemas.microsoft.com/office/drawing/2014/main" id="{27BD7337-7BE8-074C-B6EC-BB8824CA14CA}"/>
              </a:ext>
            </a:extLst>
          </p:cNvPr>
          <p:cNvSpPr>
            <a:spLocks noGrp="1"/>
          </p:cNvSpPr>
          <p:nvPr>
            <p:ph type="title"/>
          </p:nvPr>
        </p:nvSpPr>
        <p:spPr>
          <a:xfrm>
            <a:off x="522863" y="2194761"/>
            <a:ext cx="3001518" cy="1325563"/>
          </a:xfrm>
        </p:spPr>
        <p:txBody>
          <a:bodyPr>
            <a:noAutofit/>
          </a:bodyPr>
          <a:lstStyle>
            <a:lvl1pPr>
              <a:defRPr sz="2700" b="1" cap="all" spc="113" baseline="0"/>
            </a:lvl1pPr>
          </a:lstStyle>
          <a:p>
            <a:r>
              <a:rPr lang="en-GB" dirty="0"/>
              <a:t>Click to edit Master title style</a:t>
            </a:r>
            <a:endParaRPr lang="x-none" dirty="0"/>
          </a:p>
        </p:txBody>
      </p:sp>
      <p:sp>
        <p:nvSpPr>
          <p:cNvPr id="62" name="Text Placeholder 61">
            <a:extLst>
              <a:ext uri="{FF2B5EF4-FFF2-40B4-BE49-F238E27FC236}">
                <a16:creationId xmlns="" xmlns:a16="http://schemas.microsoft.com/office/drawing/2014/main" id="{C5C34163-695A-0B41-96A3-10D3EE42A0FB}"/>
              </a:ext>
            </a:extLst>
          </p:cNvPr>
          <p:cNvSpPr>
            <a:spLocks noGrp="1"/>
          </p:cNvSpPr>
          <p:nvPr>
            <p:ph type="body" sz="quarter" idx="17"/>
          </p:nvPr>
        </p:nvSpPr>
        <p:spPr>
          <a:xfrm>
            <a:off x="495397" y="3602670"/>
            <a:ext cx="3028985" cy="2517714"/>
          </a:xfrm>
        </p:spPr>
        <p:txBody>
          <a:bodyPr/>
          <a:lstStyle>
            <a:lvl1pPr marL="0" indent="0">
              <a:buNone/>
              <a:defRPr>
                <a:latin typeface="+mj-lt"/>
              </a:defRPr>
            </a:lvl1pPr>
          </a:lstStyle>
          <a:p>
            <a:pPr lvl="0"/>
            <a:r>
              <a:rPr lang="en-GB" dirty="0"/>
              <a:t>Click to edit Master text styles</a:t>
            </a:r>
          </a:p>
        </p:txBody>
      </p:sp>
      <p:pic>
        <p:nvPicPr>
          <p:cNvPr id="14" name="Picture 13">
            <a:extLst>
              <a:ext uri="{FF2B5EF4-FFF2-40B4-BE49-F238E27FC236}">
                <a16:creationId xmlns="" xmlns:a16="http://schemas.microsoft.com/office/drawing/2014/main" id="{09E143EE-2B07-A54A-AB71-B37212919B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1" y="6354763"/>
            <a:ext cx="756411" cy="360000"/>
          </a:xfrm>
          <a:prstGeom prst="rect">
            <a:avLst/>
          </a:prstGeom>
        </p:spPr>
      </p:pic>
      <p:pic>
        <p:nvPicPr>
          <p:cNvPr id="15" name="Picture 2">
            <a:extLst>
              <a:ext uri="{FF2B5EF4-FFF2-40B4-BE49-F238E27FC236}">
                <a16:creationId xmlns="" xmlns:a16="http://schemas.microsoft.com/office/drawing/2014/main" id="{37147E0C-FC5C-9E4E-B4D4-693C5175F583}"/>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1330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2_image_plus">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25D92268-3EE3-164E-98A0-006F6F9416BF}"/>
              </a:ext>
            </a:extLst>
          </p:cNvPr>
          <p:cNvSpPr>
            <a:spLocks noGrp="1"/>
          </p:cNvSpPr>
          <p:nvPr>
            <p:ph type="ftr" sz="quarter" idx="16"/>
          </p:nvPr>
        </p:nvSpPr>
        <p:spPr>
          <a:xfrm>
            <a:off x="1648242" y="6356351"/>
            <a:ext cx="6816136" cy="358413"/>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54" name="Freeform 53">
            <a:extLst>
              <a:ext uri="{FF2B5EF4-FFF2-40B4-BE49-F238E27FC236}">
                <a16:creationId xmlns="" xmlns:a16="http://schemas.microsoft.com/office/drawing/2014/main" id="{7A9A3D65-F279-8E44-9C94-E2755D04E7DF}"/>
              </a:ext>
            </a:extLst>
          </p:cNvPr>
          <p:cNvSpPr/>
          <p:nvPr userDrawn="1"/>
        </p:nvSpPr>
        <p:spPr bwMode="auto">
          <a:xfrm>
            <a:off x="5397516" y="1322641"/>
            <a:ext cx="3066863" cy="4089150"/>
          </a:xfrm>
          <a:custGeom>
            <a:avLst/>
            <a:gdLst>
              <a:gd name="connsiteX0" fmla="*/ 407621 w 4089150"/>
              <a:gd name="connsiteY0" fmla="*/ 823284 h 4089150"/>
              <a:gd name="connsiteX1" fmla="*/ 583453 w 4089150"/>
              <a:gd name="connsiteY1" fmla="*/ 948293 h 4089150"/>
              <a:gd name="connsiteX2" fmla="*/ 1153894 w 4089150"/>
              <a:gd name="connsiteY2" fmla="*/ 2157888 h 4089150"/>
              <a:gd name="connsiteX3" fmla="*/ 667861 w 4089150"/>
              <a:gd name="connsiteY3" fmla="*/ 3292586 h 4089150"/>
              <a:gd name="connsiteX4" fmla="*/ 526474 w 4089150"/>
              <a:gd name="connsiteY4" fmla="*/ 3410683 h 4089150"/>
              <a:gd name="connsiteX5" fmla="*/ 466882 w 4089150"/>
              <a:gd name="connsiteY5" fmla="*/ 3345115 h 4089150"/>
              <a:gd name="connsiteX6" fmla="*/ 0 w 4089150"/>
              <a:gd name="connsiteY6" fmla="*/ 2044575 h 4089150"/>
              <a:gd name="connsiteX7" fmla="*/ 349181 w 4089150"/>
              <a:gd name="connsiteY7" fmla="*/ 901434 h 4089150"/>
              <a:gd name="connsiteX8" fmla="*/ 2044575 w 4089150"/>
              <a:gd name="connsiteY8" fmla="*/ 0 h 4089150"/>
              <a:gd name="connsiteX9" fmla="*/ 4089150 w 4089150"/>
              <a:gd name="connsiteY9" fmla="*/ 2044575 h 4089150"/>
              <a:gd name="connsiteX10" fmla="*/ 2044575 w 4089150"/>
              <a:gd name="connsiteY10" fmla="*/ 4089150 h 4089150"/>
              <a:gd name="connsiteX11" fmla="*/ 1956836 w 4089150"/>
              <a:gd name="connsiteY11" fmla="*/ 4084720 h 4089150"/>
              <a:gd name="connsiteX12" fmla="*/ 1956836 w 4089150"/>
              <a:gd name="connsiteY12" fmla="*/ 3698599 h 4089150"/>
              <a:gd name="connsiteX13" fmla="*/ 1988728 w 4089150"/>
              <a:gd name="connsiteY13" fmla="*/ 3700209 h 4089150"/>
              <a:gd name="connsiteX14" fmla="*/ 3646078 w 4089150"/>
              <a:gd name="connsiteY14" fmla="*/ 2042859 h 4089150"/>
              <a:gd name="connsiteX15" fmla="*/ 1988728 w 4089150"/>
              <a:gd name="connsiteY15" fmla="*/ 385509 h 4089150"/>
              <a:gd name="connsiteX16" fmla="*/ 1956836 w 4089150"/>
              <a:gd name="connsiteY16" fmla="*/ 387120 h 4089150"/>
              <a:gd name="connsiteX17" fmla="*/ 1956836 w 4089150"/>
              <a:gd name="connsiteY17" fmla="*/ 4431 h 408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9150" h="4089150">
                <a:moveTo>
                  <a:pt x="407621" y="823284"/>
                </a:moveTo>
                <a:lnTo>
                  <a:pt x="583453" y="948293"/>
                </a:lnTo>
                <a:cubicBezTo>
                  <a:pt x="931836" y="1235804"/>
                  <a:pt x="1153894" y="1670914"/>
                  <a:pt x="1153894" y="2157888"/>
                </a:cubicBezTo>
                <a:cubicBezTo>
                  <a:pt x="1153894" y="2604281"/>
                  <a:pt x="967304" y="3007094"/>
                  <a:pt x="667861" y="3292586"/>
                </a:cubicBezTo>
                <a:lnTo>
                  <a:pt x="526474" y="3410683"/>
                </a:lnTo>
                <a:lnTo>
                  <a:pt x="466882" y="3345115"/>
                </a:lnTo>
                <a:cubicBezTo>
                  <a:pt x="175211" y="2991692"/>
                  <a:pt x="0" y="2538595"/>
                  <a:pt x="0" y="2044575"/>
                </a:cubicBezTo>
                <a:cubicBezTo>
                  <a:pt x="0" y="1621130"/>
                  <a:pt x="128727" y="1227750"/>
                  <a:pt x="349181" y="901434"/>
                </a:cubicBezTo>
                <a:close/>
                <a:moveTo>
                  <a:pt x="2044575" y="0"/>
                </a:moveTo>
                <a:cubicBezTo>
                  <a:pt x="3173763" y="0"/>
                  <a:pt x="4089150" y="915387"/>
                  <a:pt x="4089150" y="2044575"/>
                </a:cubicBezTo>
                <a:cubicBezTo>
                  <a:pt x="4089150" y="3173763"/>
                  <a:pt x="3173763" y="4089150"/>
                  <a:pt x="2044575" y="4089150"/>
                </a:cubicBezTo>
                <a:lnTo>
                  <a:pt x="1956836" y="4084720"/>
                </a:lnTo>
                <a:lnTo>
                  <a:pt x="1956836" y="3698599"/>
                </a:lnTo>
                <a:lnTo>
                  <a:pt x="1988728" y="3700209"/>
                </a:lnTo>
                <a:cubicBezTo>
                  <a:pt x="2904057" y="3700209"/>
                  <a:pt x="3646078" y="2958188"/>
                  <a:pt x="3646078" y="2042859"/>
                </a:cubicBezTo>
                <a:cubicBezTo>
                  <a:pt x="3646078" y="1127530"/>
                  <a:pt x="2904057" y="385509"/>
                  <a:pt x="1988728" y="385509"/>
                </a:cubicBezTo>
                <a:lnTo>
                  <a:pt x="1956836" y="387120"/>
                </a:lnTo>
                <a:lnTo>
                  <a:pt x="1956836" y="4431"/>
                </a:lnTo>
                <a:close/>
              </a:path>
            </a:pathLst>
          </a:custGeom>
          <a:solidFill>
            <a:schemeClr val="accent5"/>
          </a:solidFill>
          <a:ln>
            <a:noFill/>
          </a:ln>
        </p:spPr>
        <p:txBody>
          <a:bodyPr vert="horz" wrap="square" lIns="68580" tIns="34290" rIns="68580" bIns="34290" numCol="1" rtlCol="0" anchor="t" anchorCtr="0" compatLnSpc="1">
            <a:prstTxWarp prst="textNoShape">
              <a:avLst/>
            </a:prstTxWarp>
            <a:noAutofit/>
          </a:bodyPr>
          <a:lstStyle/>
          <a:p>
            <a:pPr algn="ctr" defTabSz="342900"/>
            <a:endParaRPr lang="ko-KR" altLang="en-US" sz="1350">
              <a:solidFill>
                <a:srgbClr val="222080"/>
              </a:solidFill>
            </a:endParaRPr>
          </a:p>
        </p:txBody>
      </p:sp>
      <p:sp>
        <p:nvSpPr>
          <p:cNvPr id="12" name="슬라이드 번호 개체 틀 12">
            <a:extLst>
              <a:ext uri="{FF2B5EF4-FFF2-40B4-BE49-F238E27FC236}">
                <a16:creationId xmlns="" xmlns:a16="http://schemas.microsoft.com/office/drawing/2014/main" id="{6B112C95-A11D-AD4D-A7B2-9E6804B858B0}"/>
              </a:ext>
            </a:extLst>
          </p:cNvPr>
          <p:cNvSpPr txBox="1">
            <a:spLocks/>
          </p:cNvSpPr>
          <p:nvPr userDrawn="1"/>
        </p:nvSpPr>
        <p:spPr>
          <a:xfrm>
            <a:off x="4423500" y="-7215"/>
            <a:ext cx="297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FFFFFF"/>
                </a:solidFill>
              </a:rPr>
              <a:pPr/>
              <a:t>‹#›</a:t>
            </a:fld>
            <a:endParaRPr lang="ko-KR" altLang="en-US" sz="1050">
              <a:solidFill>
                <a:srgbClr val="FFFFFF"/>
              </a:solidFill>
            </a:endParaRPr>
          </a:p>
        </p:txBody>
      </p:sp>
      <p:sp>
        <p:nvSpPr>
          <p:cNvPr id="45" name="타원 14">
            <a:extLst>
              <a:ext uri="{FF2B5EF4-FFF2-40B4-BE49-F238E27FC236}">
                <a16:creationId xmlns="" xmlns:a16="http://schemas.microsoft.com/office/drawing/2014/main" id="{E9DBAEA5-86D3-1C48-A23F-DFEC2033F2D5}"/>
              </a:ext>
            </a:extLst>
          </p:cNvPr>
          <p:cNvSpPr/>
          <p:nvPr userDrawn="1"/>
        </p:nvSpPr>
        <p:spPr bwMode="auto">
          <a:xfrm>
            <a:off x="3911617" y="1912983"/>
            <a:ext cx="2351321" cy="3135094"/>
          </a:xfrm>
          <a:prstGeom prst="ellipse">
            <a:avLst/>
          </a:prstGeom>
          <a:solidFill>
            <a:schemeClr val="accent5"/>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222080"/>
              </a:solidFill>
            </a:endParaRPr>
          </a:p>
        </p:txBody>
      </p:sp>
      <p:sp>
        <p:nvSpPr>
          <p:cNvPr id="55" name="Picture Placeholder 54">
            <a:extLst>
              <a:ext uri="{FF2B5EF4-FFF2-40B4-BE49-F238E27FC236}">
                <a16:creationId xmlns="" xmlns:a16="http://schemas.microsoft.com/office/drawing/2014/main" id="{1DF56E54-7992-824D-82AE-B2C8728E3F9F}"/>
              </a:ext>
            </a:extLst>
          </p:cNvPr>
          <p:cNvSpPr>
            <a:spLocks noGrp="1"/>
          </p:cNvSpPr>
          <p:nvPr>
            <p:ph type="pic" sz="quarter" idx="15"/>
          </p:nvPr>
        </p:nvSpPr>
        <p:spPr>
          <a:xfrm>
            <a:off x="5443966" y="1163638"/>
            <a:ext cx="2688110" cy="4403726"/>
          </a:xfrm>
          <a:custGeom>
            <a:avLst/>
            <a:gdLst>
              <a:gd name="connsiteX0" fmla="*/ 1715517 w 3584146"/>
              <a:gd name="connsiteY0" fmla="*/ 0 h 4403726"/>
              <a:gd name="connsiteX1" fmla="*/ 1894904 w 3584146"/>
              <a:gd name="connsiteY1" fmla="*/ 9058 h 4403726"/>
              <a:gd name="connsiteX2" fmla="*/ 1894904 w 3584146"/>
              <a:gd name="connsiteY2" fmla="*/ 546124 h 4403726"/>
              <a:gd name="connsiteX3" fmla="*/ 1926796 w 3584146"/>
              <a:gd name="connsiteY3" fmla="*/ 544513 h 4403726"/>
              <a:gd name="connsiteX4" fmla="*/ 3584146 w 3584146"/>
              <a:gd name="connsiteY4" fmla="*/ 2201863 h 4403726"/>
              <a:gd name="connsiteX5" fmla="*/ 1926796 w 3584146"/>
              <a:gd name="connsiteY5" fmla="*/ 3859213 h 4403726"/>
              <a:gd name="connsiteX6" fmla="*/ 1894904 w 3584146"/>
              <a:gd name="connsiteY6" fmla="*/ 3857603 h 4403726"/>
              <a:gd name="connsiteX7" fmla="*/ 1894904 w 3584146"/>
              <a:gd name="connsiteY7" fmla="*/ 4394668 h 4403726"/>
              <a:gd name="connsiteX8" fmla="*/ 1715517 w 3584146"/>
              <a:gd name="connsiteY8" fmla="*/ 4403726 h 4403726"/>
              <a:gd name="connsiteX9" fmla="*/ 158565 w 3584146"/>
              <a:gd name="connsiteY9" fmla="*/ 3758815 h 4403726"/>
              <a:gd name="connsiteX10" fmla="*/ 152801 w 3584146"/>
              <a:gd name="connsiteY10" fmla="*/ 3752474 h 4403726"/>
              <a:gd name="connsiteX11" fmla="*/ 271601 w 3584146"/>
              <a:gd name="connsiteY11" fmla="*/ 3695245 h 4403726"/>
              <a:gd name="connsiteX12" fmla="*/ 1091962 w 3584146"/>
              <a:gd name="connsiteY12" fmla="*/ 2316892 h 4403726"/>
              <a:gd name="connsiteX13" fmla="*/ 134575 w 3584146"/>
              <a:gd name="connsiteY13" fmla="*/ 872531 h 4403726"/>
              <a:gd name="connsiteX14" fmla="*/ 0 w 3584146"/>
              <a:gd name="connsiteY14" fmla="*/ 823276 h 4403726"/>
              <a:gd name="connsiteX15" fmla="*/ 16453 w 3584146"/>
              <a:gd name="connsiteY15" fmla="*/ 801274 h 4403726"/>
              <a:gd name="connsiteX16" fmla="*/ 1715517 w 3584146"/>
              <a:gd name="connsiteY16" fmla="*/ 0 h 440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4146" h="4403726">
                <a:moveTo>
                  <a:pt x="1715517" y="0"/>
                </a:moveTo>
                <a:lnTo>
                  <a:pt x="1894904" y="9058"/>
                </a:lnTo>
                <a:lnTo>
                  <a:pt x="1894904" y="546124"/>
                </a:lnTo>
                <a:lnTo>
                  <a:pt x="1926796" y="544513"/>
                </a:lnTo>
                <a:cubicBezTo>
                  <a:pt x="2842125" y="544513"/>
                  <a:pt x="3584146" y="1286534"/>
                  <a:pt x="3584146" y="2201863"/>
                </a:cubicBezTo>
                <a:cubicBezTo>
                  <a:pt x="3584146" y="3117192"/>
                  <a:pt x="2842125" y="3859213"/>
                  <a:pt x="1926796" y="3859213"/>
                </a:cubicBezTo>
                <a:lnTo>
                  <a:pt x="1894904" y="3857603"/>
                </a:lnTo>
                <a:lnTo>
                  <a:pt x="1894904" y="4394668"/>
                </a:lnTo>
                <a:lnTo>
                  <a:pt x="1715517" y="4403726"/>
                </a:lnTo>
                <a:cubicBezTo>
                  <a:pt x="1107490" y="4403726"/>
                  <a:pt x="557024" y="4157274"/>
                  <a:pt x="158565" y="3758815"/>
                </a:cubicBezTo>
                <a:lnTo>
                  <a:pt x="152801" y="3752474"/>
                </a:lnTo>
                <a:lnTo>
                  <a:pt x="271601" y="3695245"/>
                </a:lnTo>
                <a:cubicBezTo>
                  <a:pt x="760245" y="3429797"/>
                  <a:pt x="1091962" y="2912083"/>
                  <a:pt x="1091962" y="2316892"/>
                </a:cubicBezTo>
                <a:cubicBezTo>
                  <a:pt x="1091962" y="1667593"/>
                  <a:pt x="697191" y="1110498"/>
                  <a:pt x="134575" y="872531"/>
                </a:cubicBezTo>
                <a:lnTo>
                  <a:pt x="0" y="823276"/>
                </a:lnTo>
                <a:lnTo>
                  <a:pt x="16453" y="801274"/>
                </a:lnTo>
                <a:cubicBezTo>
                  <a:pt x="420307" y="311916"/>
                  <a:pt x="1031486" y="0"/>
                  <a:pt x="1715517" y="0"/>
                </a:cubicBezTo>
                <a:close/>
              </a:path>
            </a:pathLst>
          </a:custGeom>
        </p:spPr>
        <p:txBody>
          <a:bodyPr wrap="square">
            <a:noAutofit/>
          </a:bodyPr>
          <a:lstStyle/>
          <a:p>
            <a:endParaRPr lang="ko-KR" altLang="en-US"/>
          </a:p>
        </p:txBody>
      </p:sp>
      <p:pic>
        <p:nvPicPr>
          <p:cNvPr id="59" name="Picture 58">
            <a:extLst>
              <a:ext uri="{FF2B5EF4-FFF2-40B4-BE49-F238E27FC236}">
                <a16:creationId xmlns="" xmlns:a16="http://schemas.microsoft.com/office/drawing/2014/main" id="{FEAD2713-7763-5644-AEE3-845EC7679284}"/>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4429546" y="2728078"/>
            <a:ext cx="1256183" cy="1651648"/>
          </a:xfrm>
          <a:prstGeom prst="rect">
            <a:avLst/>
          </a:prstGeom>
        </p:spPr>
      </p:pic>
      <p:sp>
        <p:nvSpPr>
          <p:cNvPr id="60" name="Title 59">
            <a:extLst>
              <a:ext uri="{FF2B5EF4-FFF2-40B4-BE49-F238E27FC236}">
                <a16:creationId xmlns="" xmlns:a16="http://schemas.microsoft.com/office/drawing/2014/main" id="{27BD7337-7BE8-074C-B6EC-BB8824CA14CA}"/>
              </a:ext>
            </a:extLst>
          </p:cNvPr>
          <p:cNvSpPr>
            <a:spLocks noGrp="1"/>
          </p:cNvSpPr>
          <p:nvPr>
            <p:ph type="title"/>
          </p:nvPr>
        </p:nvSpPr>
        <p:spPr>
          <a:xfrm>
            <a:off x="495397" y="1163639"/>
            <a:ext cx="3001518" cy="1325563"/>
          </a:xfrm>
        </p:spPr>
        <p:txBody>
          <a:bodyPr>
            <a:noAutofit/>
          </a:bodyPr>
          <a:lstStyle>
            <a:lvl1pPr>
              <a:defRPr sz="2700" b="1" cap="all" spc="113" baseline="0"/>
            </a:lvl1pPr>
          </a:lstStyle>
          <a:p>
            <a:r>
              <a:rPr lang="en-GB" dirty="0"/>
              <a:t>Click to edit Master title style</a:t>
            </a:r>
            <a:endParaRPr lang="x-none" dirty="0"/>
          </a:p>
        </p:txBody>
      </p:sp>
      <p:sp>
        <p:nvSpPr>
          <p:cNvPr id="62" name="Text Placeholder 61">
            <a:extLst>
              <a:ext uri="{FF2B5EF4-FFF2-40B4-BE49-F238E27FC236}">
                <a16:creationId xmlns="" xmlns:a16="http://schemas.microsoft.com/office/drawing/2014/main" id="{C5C34163-695A-0B41-96A3-10D3EE42A0FB}"/>
              </a:ext>
            </a:extLst>
          </p:cNvPr>
          <p:cNvSpPr>
            <a:spLocks noGrp="1"/>
          </p:cNvSpPr>
          <p:nvPr>
            <p:ph type="body" sz="quarter" idx="17"/>
          </p:nvPr>
        </p:nvSpPr>
        <p:spPr>
          <a:xfrm>
            <a:off x="495397" y="2728078"/>
            <a:ext cx="3028985" cy="3392306"/>
          </a:xfrm>
        </p:spPr>
        <p:txBody>
          <a:bodyPr/>
          <a:lstStyle>
            <a:lvl1pPr marL="0" indent="0">
              <a:buNone/>
              <a:defRPr>
                <a:latin typeface="+mj-lt"/>
              </a:defRPr>
            </a:lvl1pPr>
          </a:lstStyle>
          <a:p>
            <a:pPr lvl="0"/>
            <a:r>
              <a:rPr lang="en-GB" dirty="0"/>
              <a:t>Click to edit Master text styles</a:t>
            </a:r>
          </a:p>
        </p:txBody>
      </p:sp>
      <p:pic>
        <p:nvPicPr>
          <p:cNvPr id="11" name="Picture 10">
            <a:extLst>
              <a:ext uri="{FF2B5EF4-FFF2-40B4-BE49-F238E27FC236}">
                <a16:creationId xmlns="" xmlns:a16="http://schemas.microsoft.com/office/drawing/2014/main" id="{0789717D-A960-6944-8C34-130377D4BB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1" y="6354763"/>
            <a:ext cx="756411" cy="360000"/>
          </a:xfrm>
          <a:prstGeom prst="rect">
            <a:avLst/>
          </a:prstGeom>
        </p:spPr>
      </p:pic>
      <p:pic>
        <p:nvPicPr>
          <p:cNvPr id="14" name="Picture 2">
            <a:extLst>
              <a:ext uri="{FF2B5EF4-FFF2-40B4-BE49-F238E27FC236}">
                <a16:creationId xmlns="" xmlns:a16="http://schemas.microsoft.com/office/drawing/2014/main" id="{D545E5B2-F713-3D48-9167-594DC052AA2A}"/>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2924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1_사용자 지정 레이아웃">
    <p:bg>
      <p:bgRef idx="1003">
        <a:schemeClr val="bg2"/>
      </p:bgRef>
    </p:bg>
    <p:spTree>
      <p:nvGrpSpPr>
        <p:cNvPr id="1" name=""/>
        <p:cNvGrpSpPr/>
        <p:nvPr/>
      </p:nvGrpSpPr>
      <p:grpSpPr>
        <a:xfrm>
          <a:off x="0" y="0"/>
          <a:ext cx="0" cy="0"/>
          <a:chOff x="0" y="0"/>
          <a:chExt cx="0" cy="0"/>
        </a:xfrm>
      </p:grpSpPr>
      <p:sp>
        <p:nvSpPr>
          <p:cNvPr id="8" name="그림 개체 틀 7"/>
          <p:cNvSpPr>
            <a:spLocks noGrp="1"/>
          </p:cNvSpPr>
          <p:nvPr>
            <p:ph type="pic" sz="quarter" idx="13"/>
          </p:nvPr>
        </p:nvSpPr>
        <p:spPr>
          <a:xfrm>
            <a:off x="3046402" y="1635284"/>
            <a:ext cx="3100388" cy="4133850"/>
          </a:xfrm>
          <a:prstGeom prst="donut">
            <a:avLst/>
          </a:prstGeom>
        </p:spPr>
        <p:txBody>
          <a:bodyPr/>
          <a:lstStyle>
            <a:lvl1pPr>
              <a:defRPr>
                <a:latin typeface="+mj-lt"/>
              </a:defRPr>
            </a:lvl1pPr>
          </a:lstStyle>
          <a:p>
            <a:endParaRPr lang="ko-KR" altLang="en-US"/>
          </a:p>
        </p:txBody>
      </p:sp>
      <p:sp>
        <p:nvSpPr>
          <p:cNvPr id="2" name="Footer Placeholder 1">
            <a:extLst>
              <a:ext uri="{FF2B5EF4-FFF2-40B4-BE49-F238E27FC236}">
                <a16:creationId xmlns="" xmlns:a16="http://schemas.microsoft.com/office/drawing/2014/main" id="{3E3AEA3A-F3DB-FF43-84C6-D897D7A5F767}"/>
              </a:ext>
            </a:extLst>
          </p:cNvPr>
          <p:cNvSpPr>
            <a:spLocks noGrp="1"/>
          </p:cNvSpPr>
          <p:nvPr>
            <p:ph type="ftr" sz="quarter" idx="14"/>
          </p:nvPr>
        </p:nvSpPr>
        <p:spPr>
          <a:xfrm>
            <a:off x="1011415" y="6391077"/>
            <a:ext cx="7378529" cy="365125"/>
          </a:xfrm>
        </p:spPr>
        <p:txBody>
          <a:bodyPr/>
          <a:lstStyle/>
          <a:p>
            <a:r>
              <a:rPr lang="en-GB" altLang="ko-KR">
                <a:solidFill>
                  <a:srgbClr val="FFFFFF">
                    <a:tint val="75000"/>
                  </a:srgbClr>
                </a:solidFill>
              </a:rPr>
              <a:t>Evidence Based Policymaking in Europe Summit: 2021 | Dec 9-10, 2021</a:t>
            </a:r>
            <a:endParaRPr lang="ko-KR" altLang="en-US">
              <a:solidFill>
                <a:srgbClr val="FFFFFF">
                  <a:tint val="75000"/>
                </a:srgbClr>
              </a:solidFill>
            </a:endParaRPr>
          </a:p>
        </p:txBody>
      </p:sp>
      <p:sp>
        <p:nvSpPr>
          <p:cNvPr id="9" name="슬라이드 번호 개체 틀 12">
            <a:extLst>
              <a:ext uri="{FF2B5EF4-FFF2-40B4-BE49-F238E27FC236}">
                <a16:creationId xmlns="" xmlns:a16="http://schemas.microsoft.com/office/drawing/2014/main" id="{36307A0B-66EC-F54F-942E-0CFFAA931457}"/>
              </a:ext>
            </a:extLst>
          </p:cNvPr>
          <p:cNvSpPr txBox="1">
            <a:spLocks/>
          </p:cNvSpPr>
          <p:nvPr userDrawn="1"/>
        </p:nvSpPr>
        <p:spPr>
          <a:xfrm>
            <a:off x="4423500" y="-7215"/>
            <a:ext cx="297000" cy="784800"/>
          </a:xfrm>
          <a:prstGeom prst="rect">
            <a:avLst/>
          </a:prstGeom>
          <a:solidFill>
            <a:schemeClr val="tx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222080"/>
                </a:solidFill>
              </a:rPr>
              <a:pPr/>
              <a:t>‹#›</a:t>
            </a:fld>
            <a:endParaRPr lang="ko-KR" altLang="en-US" sz="1050">
              <a:solidFill>
                <a:srgbClr val="222080"/>
              </a:solidFill>
            </a:endParaRPr>
          </a:p>
        </p:txBody>
      </p:sp>
      <p:pic>
        <p:nvPicPr>
          <p:cNvPr id="11" name="Picture 10" descr="A picture containing text, clipart&#10;&#10;Description automatically generated">
            <a:extLst>
              <a:ext uri="{FF2B5EF4-FFF2-40B4-BE49-F238E27FC236}">
                <a16:creationId xmlns="" xmlns:a16="http://schemas.microsoft.com/office/drawing/2014/main" id="{8D90C908-5F14-8144-90C4-7F7FE8E178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117" y="6359888"/>
            <a:ext cx="758793" cy="360000"/>
          </a:xfrm>
          <a:prstGeom prst="rect">
            <a:avLst/>
          </a:prstGeom>
        </p:spPr>
      </p:pic>
      <p:sp>
        <p:nvSpPr>
          <p:cNvPr id="7" name="Title 6">
            <a:extLst>
              <a:ext uri="{FF2B5EF4-FFF2-40B4-BE49-F238E27FC236}">
                <a16:creationId xmlns="" xmlns:a16="http://schemas.microsoft.com/office/drawing/2014/main" id="{51684EB7-EB81-E647-83BB-9C8CC5E740C4}"/>
              </a:ext>
            </a:extLst>
          </p:cNvPr>
          <p:cNvSpPr>
            <a:spLocks noGrp="1"/>
          </p:cNvSpPr>
          <p:nvPr>
            <p:ph type="title" hasCustomPrompt="1"/>
          </p:nvPr>
        </p:nvSpPr>
        <p:spPr>
          <a:xfrm>
            <a:off x="2074762" y="2946279"/>
            <a:ext cx="5043669" cy="1325563"/>
          </a:xfrm>
        </p:spPr>
        <p:txBody>
          <a:bodyPr>
            <a:normAutofit/>
          </a:bodyPr>
          <a:lstStyle>
            <a:lvl1pPr algn="dist">
              <a:defRPr sz="4500" b="0" cap="all" spc="1050" baseline="0">
                <a:solidFill>
                  <a:schemeClr val="tx1"/>
                </a:solidFill>
              </a:defRPr>
            </a:lvl1pPr>
          </a:lstStyle>
          <a:p>
            <a:r>
              <a:rPr lang="en-GB" dirty="0"/>
              <a:t>Title</a:t>
            </a:r>
            <a:endParaRPr lang="x-none" dirty="0"/>
          </a:p>
        </p:txBody>
      </p:sp>
      <p:sp>
        <p:nvSpPr>
          <p:cNvPr id="12" name="Text Placeholder 18">
            <a:extLst>
              <a:ext uri="{FF2B5EF4-FFF2-40B4-BE49-F238E27FC236}">
                <a16:creationId xmlns="" xmlns:a16="http://schemas.microsoft.com/office/drawing/2014/main" id="{677BF99B-DA91-8E4A-8FF3-F98F16E251DA}"/>
              </a:ext>
            </a:extLst>
          </p:cNvPr>
          <p:cNvSpPr>
            <a:spLocks noGrp="1"/>
          </p:cNvSpPr>
          <p:nvPr>
            <p:ph type="body" sz="quarter" idx="19"/>
          </p:nvPr>
        </p:nvSpPr>
        <p:spPr>
          <a:xfrm>
            <a:off x="1084757" y="1594472"/>
            <a:ext cx="1935956" cy="1516947"/>
          </a:xfrm>
        </p:spPr>
        <p:txBody>
          <a:bodyPr>
            <a:normAutofit/>
          </a:bodyPr>
          <a:lstStyle>
            <a:lvl1pPr marL="0" indent="0" algn="l">
              <a:buNone/>
              <a:defRPr sz="1200">
                <a:solidFill>
                  <a:schemeClr val="tx2">
                    <a:lumMod val="20000"/>
                    <a:lumOff val="80000"/>
                  </a:schemeClr>
                </a:solidFill>
              </a:defRPr>
            </a:lvl1pPr>
          </a:lstStyle>
          <a:p>
            <a:pPr lvl="0"/>
            <a:r>
              <a:rPr lang="en-GB" dirty="0"/>
              <a:t>Click to edit Master text styles</a:t>
            </a:r>
          </a:p>
        </p:txBody>
      </p:sp>
      <p:sp>
        <p:nvSpPr>
          <p:cNvPr id="13" name="Text Placeholder 33">
            <a:extLst>
              <a:ext uri="{FF2B5EF4-FFF2-40B4-BE49-F238E27FC236}">
                <a16:creationId xmlns="" xmlns:a16="http://schemas.microsoft.com/office/drawing/2014/main" id="{D28B912E-6151-574A-A77C-55D8C441D508}"/>
              </a:ext>
            </a:extLst>
          </p:cNvPr>
          <p:cNvSpPr>
            <a:spLocks noGrp="1"/>
          </p:cNvSpPr>
          <p:nvPr>
            <p:ph type="body" sz="quarter" idx="21" hasCustomPrompt="1"/>
          </p:nvPr>
        </p:nvSpPr>
        <p:spPr>
          <a:xfrm>
            <a:off x="1102617" y="1012743"/>
            <a:ext cx="1944290"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x-none" dirty="0"/>
          </a:p>
        </p:txBody>
      </p:sp>
      <p:sp>
        <p:nvSpPr>
          <p:cNvPr id="14" name="Text Placeholder 18">
            <a:extLst>
              <a:ext uri="{FF2B5EF4-FFF2-40B4-BE49-F238E27FC236}">
                <a16:creationId xmlns="" xmlns:a16="http://schemas.microsoft.com/office/drawing/2014/main" id="{BC912BF6-4784-AC49-ABBB-7DE80C0CD77B}"/>
              </a:ext>
            </a:extLst>
          </p:cNvPr>
          <p:cNvSpPr>
            <a:spLocks noGrp="1"/>
          </p:cNvSpPr>
          <p:nvPr>
            <p:ph type="body" sz="quarter" idx="22"/>
          </p:nvPr>
        </p:nvSpPr>
        <p:spPr>
          <a:xfrm>
            <a:off x="6427795" y="1577564"/>
            <a:ext cx="1935956" cy="1516947"/>
          </a:xfrm>
        </p:spPr>
        <p:txBody>
          <a:bodyPr>
            <a:normAutofit/>
          </a:bodyPr>
          <a:lstStyle>
            <a:lvl1pPr marL="0" indent="0" algn="l">
              <a:buNone/>
              <a:defRPr sz="1200">
                <a:solidFill>
                  <a:schemeClr val="tx2">
                    <a:lumMod val="20000"/>
                    <a:lumOff val="80000"/>
                  </a:schemeClr>
                </a:solidFill>
              </a:defRPr>
            </a:lvl1pPr>
          </a:lstStyle>
          <a:p>
            <a:pPr lvl="0"/>
            <a:r>
              <a:rPr lang="en-GB" dirty="0"/>
              <a:t>Click to edit Master text styles</a:t>
            </a:r>
          </a:p>
        </p:txBody>
      </p:sp>
      <p:sp>
        <p:nvSpPr>
          <p:cNvPr id="15" name="Text Placeholder 33">
            <a:extLst>
              <a:ext uri="{FF2B5EF4-FFF2-40B4-BE49-F238E27FC236}">
                <a16:creationId xmlns="" xmlns:a16="http://schemas.microsoft.com/office/drawing/2014/main" id="{67859749-DC45-BC4B-A531-CBEAC069C699}"/>
              </a:ext>
            </a:extLst>
          </p:cNvPr>
          <p:cNvSpPr>
            <a:spLocks noGrp="1"/>
          </p:cNvSpPr>
          <p:nvPr>
            <p:ph type="body" sz="quarter" idx="23" hasCustomPrompt="1"/>
          </p:nvPr>
        </p:nvSpPr>
        <p:spPr>
          <a:xfrm>
            <a:off x="6445654" y="995835"/>
            <a:ext cx="1944290"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x-none" dirty="0"/>
          </a:p>
        </p:txBody>
      </p:sp>
      <p:sp>
        <p:nvSpPr>
          <p:cNvPr id="16" name="Text Placeholder 18">
            <a:extLst>
              <a:ext uri="{FF2B5EF4-FFF2-40B4-BE49-F238E27FC236}">
                <a16:creationId xmlns="" xmlns:a16="http://schemas.microsoft.com/office/drawing/2014/main" id="{73925DEB-ABA5-0843-A553-7AFDFE8981FE}"/>
              </a:ext>
            </a:extLst>
          </p:cNvPr>
          <p:cNvSpPr>
            <a:spLocks noGrp="1"/>
          </p:cNvSpPr>
          <p:nvPr>
            <p:ph type="body" sz="quarter" idx="24"/>
          </p:nvPr>
        </p:nvSpPr>
        <p:spPr>
          <a:xfrm>
            <a:off x="1011416" y="4579062"/>
            <a:ext cx="1935956" cy="1516947"/>
          </a:xfrm>
        </p:spPr>
        <p:txBody>
          <a:bodyPr>
            <a:normAutofit/>
          </a:bodyPr>
          <a:lstStyle>
            <a:lvl1pPr marL="0" indent="0" algn="l">
              <a:buNone/>
              <a:defRPr sz="1200">
                <a:solidFill>
                  <a:schemeClr val="tx2">
                    <a:lumMod val="20000"/>
                    <a:lumOff val="80000"/>
                  </a:schemeClr>
                </a:solidFill>
              </a:defRPr>
            </a:lvl1pPr>
          </a:lstStyle>
          <a:p>
            <a:pPr lvl="0"/>
            <a:r>
              <a:rPr lang="en-GB" dirty="0"/>
              <a:t>Click to edit Master text styles</a:t>
            </a:r>
          </a:p>
        </p:txBody>
      </p:sp>
      <p:sp>
        <p:nvSpPr>
          <p:cNvPr id="17" name="Text Placeholder 33">
            <a:extLst>
              <a:ext uri="{FF2B5EF4-FFF2-40B4-BE49-F238E27FC236}">
                <a16:creationId xmlns="" xmlns:a16="http://schemas.microsoft.com/office/drawing/2014/main" id="{9696FBB3-67FD-0043-B01A-09CDB8CD01C4}"/>
              </a:ext>
            </a:extLst>
          </p:cNvPr>
          <p:cNvSpPr>
            <a:spLocks noGrp="1"/>
          </p:cNvSpPr>
          <p:nvPr>
            <p:ph type="body" sz="quarter" idx="25" hasCustomPrompt="1"/>
          </p:nvPr>
        </p:nvSpPr>
        <p:spPr>
          <a:xfrm>
            <a:off x="1029276" y="3997333"/>
            <a:ext cx="1944290"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x-none" dirty="0"/>
          </a:p>
        </p:txBody>
      </p:sp>
      <p:sp>
        <p:nvSpPr>
          <p:cNvPr id="18" name="Text Placeholder 18">
            <a:extLst>
              <a:ext uri="{FF2B5EF4-FFF2-40B4-BE49-F238E27FC236}">
                <a16:creationId xmlns="" xmlns:a16="http://schemas.microsoft.com/office/drawing/2014/main" id="{33618924-F76D-A940-B757-1BECE5861DEE}"/>
              </a:ext>
            </a:extLst>
          </p:cNvPr>
          <p:cNvSpPr>
            <a:spLocks noGrp="1"/>
          </p:cNvSpPr>
          <p:nvPr>
            <p:ph type="body" sz="quarter" idx="26"/>
          </p:nvPr>
        </p:nvSpPr>
        <p:spPr>
          <a:xfrm>
            <a:off x="6428292" y="4548154"/>
            <a:ext cx="1935956" cy="1516947"/>
          </a:xfrm>
        </p:spPr>
        <p:txBody>
          <a:bodyPr>
            <a:normAutofit/>
          </a:bodyPr>
          <a:lstStyle>
            <a:lvl1pPr marL="0" indent="0" algn="l">
              <a:buNone/>
              <a:defRPr sz="1200">
                <a:solidFill>
                  <a:schemeClr val="tx2">
                    <a:lumMod val="20000"/>
                    <a:lumOff val="80000"/>
                  </a:schemeClr>
                </a:solidFill>
              </a:defRPr>
            </a:lvl1pPr>
          </a:lstStyle>
          <a:p>
            <a:pPr lvl="0"/>
            <a:r>
              <a:rPr lang="en-GB" dirty="0"/>
              <a:t>Click to edit Master text styles</a:t>
            </a:r>
          </a:p>
        </p:txBody>
      </p:sp>
      <p:sp>
        <p:nvSpPr>
          <p:cNvPr id="19" name="Text Placeholder 33">
            <a:extLst>
              <a:ext uri="{FF2B5EF4-FFF2-40B4-BE49-F238E27FC236}">
                <a16:creationId xmlns="" xmlns:a16="http://schemas.microsoft.com/office/drawing/2014/main" id="{C34A8BBC-2ACF-F748-9ED7-B7B1E68563F8}"/>
              </a:ext>
            </a:extLst>
          </p:cNvPr>
          <p:cNvSpPr>
            <a:spLocks noGrp="1"/>
          </p:cNvSpPr>
          <p:nvPr>
            <p:ph type="body" sz="quarter" idx="27" hasCustomPrompt="1"/>
          </p:nvPr>
        </p:nvSpPr>
        <p:spPr>
          <a:xfrm>
            <a:off x="6446152" y="3966425"/>
            <a:ext cx="1944290"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x-none" dirty="0"/>
          </a:p>
        </p:txBody>
      </p:sp>
      <p:sp>
        <p:nvSpPr>
          <p:cNvPr id="20" name="Text Placeholder 33">
            <a:extLst>
              <a:ext uri="{FF2B5EF4-FFF2-40B4-BE49-F238E27FC236}">
                <a16:creationId xmlns="" xmlns:a16="http://schemas.microsoft.com/office/drawing/2014/main" id="{86A8B4AA-4E68-2E49-9537-959D3441E9FE}"/>
              </a:ext>
            </a:extLst>
          </p:cNvPr>
          <p:cNvSpPr>
            <a:spLocks noGrp="1"/>
          </p:cNvSpPr>
          <p:nvPr>
            <p:ph type="body" sz="quarter" idx="28" hasCustomPrompt="1"/>
          </p:nvPr>
        </p:nvSpPr>
        <p:spPr>
          <a:xfrm>
            <a:off x="3159889" y="968327"/>
            <a:ext cx="2937206" cy="641331"/>
          </a:xfrm>
        </p:spPr>
        <p:txBody>
          <a:bodyPr>
            <a:noAutofit/>
          </a:bodyPr>
          <a:lstStyle>
            <a:lvl1pPr marL="0" indent="0" algn="dist">
              <a:buNone/>
              <a:defRPr sz="3750" cap="all" baseline="0">
                <a:solidFill>
                  <a:schemeClr val="tx2"/>
                </a:solidFill>
                <a:latin typeface="+mj-lt"/>
              </a:defRPr>
            </a:lvl1pPr>
          </a:lstStyle>
          <a:p>
            <a:pPr lvl="0"/>
            <a:r>
              <a:rPr lang="en-GB" dirty="0"/>
              <a:t>Title</a:t>
            </a:r>
            <a:endParaRPr lang="x-none" dirty="0"/>
          </a:p>
        </p:txBody>
      </p:sp>
      <p:grpSp>
        <p:nvGrpSpPr>
          <p:cNvPr id="21" name="그룹 33">
            <a:extLst>
              <a:ext uri="{FF2B5EF4-FFF2-40B4-BE49-F238E27FC236}">
                <a16:creationId xmlns="" xmlns:a16="http://schemas.microsoft.com/office/drawing/2014/main" id="{DE1A5746-06EA-2043-A052-E0DB8072794A}"/>
              </a:ext>
            </a:extLst>
          </p:cNvPr>
          <p:cNvGrpSpPr/>
          <p:nvPr userDrawn="1"/>
        </p:nvGrpSpPr>
        <p:grpSpPr>
          <a:xfrm>
            <a:off x="2700339" y="2075772"/>
            <a:ext cx="828674" cy="644403"/>
            <a:chOff x="3600451" y="2075771"/>
            <a:chExt cx="1104899" cy="644403"/>
          </a:xfrm>
          <a:solidFill>
            <a:schemeClr val="accent5"/>
          </a:solidFill>
        </p:grpSpPr>
        <p:sp>
          <p:nvSpPr>
            <p:cNvPr id="22" name="타원 24">
              <a:extLst>
                <a:ext uri="{FF2B5EF4-FFF2-40B4-BE49-F238E27FC236}">
                  <a16:creationId xmlns="" xmlns:a16="http://schemas.microsoft.com/office/drawing/2014/main" id="{49CA3906-C47C-8E42-991D-36A4F553B710}"/>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defTabSz="342900"/>
              <a:endParaRPr lang="ko-KR" altLang="en-US" sz="1350">
                <a:solidFill>
                  <a:srgbClr val="FFFFFF"/>
                </a:solidFill>
              </a:endParaRPr>
            </a:p>
          </p:txBody>
        </p:sp>
        <p:cxnSp>
          <p:nvCxnSpPr>
            <p:cNvPr id="23" name="꺾인 연결선 26">
              <a:extLst>
                <a:ext uri="{FF2B5EF4-FFF2-40B4-BE49-F238E27FC236}">
                  <a16:creationId xmlns="" xmlns:a16="http://schemas.microsoft.com/office/drawing/2014/main" id="{36F9E062-B41B-3B48-B539-F36D047C4395}"/>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4" name="그룹 34">
            <a:extLst>
              <a:ext uri="{FF2B5EF4-FFF2-40B4-BE49-F238E27FC236}">
                <a16:creationId xmlns="" xmlns:a16="http://schemas.microsoft.com/office/drawing/2014/main" id="{46F19EC3-B947-8048-8092-CA7B36605C2C}"/>
              </a:ext>
            </a:extLst>
          </p:cNvPr>
          <p:cNvGrpSpPr/>
          <p:nvPr userDrawn="1"/>
        </p:nvGrpSpPr>
        <p:grpSpPr>
          <a:xfrm flipV="1">
            <a:off x="2675335" y="5431662"/>
            <a:ext cx="828674" cy="623973"/>
            <a:chOff x="3600451" y="2075771"/>
            <a:chExt cx="1104899" cy="644403"/>
          </a:xfrm>
          <a:solidFill>
            <a:schemeClr val="accent5"/>
          </a:solidFill>
        </p:grpSpPr>
        <p:sp>
          <p:nvSpPr>
            <p:cNvPr id="25" name="타원 35">
              <a:extLst>
                <a:ext uri="{FF2B5EF4-FFF2-40B4-BE49-F238E27FC236}">
                  <a16:creationId xmlns="" xmlns:a16="http://schemas.microsoft.com/office/drawing/2014/main" id="{4A84268E-44A1-8743-900B-6E3A4E62BD53}"/>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defTabSz="342900"/>
              <a:endParaRPr lang="ko-KR" altLang="en-US" sz="1350">
                <a:solidFill>
                  <a:srgbClr val="FFFFFF"/>
                </a:solidFill>
              </a:endParaRPr>
            </a:p>
          </p:txBody>
        </p:sp>
        <p:cxnSp>
          <p:nvCxnSpPr>
            <p:cNvPr id="26" name="꺾인 연결선 36">
              <a:extLst>
                <a:ext uri="{FF2B5EF4-FFF2-40B4-BE49-F238E27FC236}">
                  <a16:creationId xmlns="" xmlns:a16="http://schemas.microsoft.com/office/drawing/2014/main" id="{0DCF5A1B-1F55-7E4F-90FD-350316806A75}"/>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7" name="그룹 48">
            <a:extLst>
              <a:ext uri="{FF2B5EF4-FFF2-40B4-BE49-F238E27FC236}">
                <a16:creationId xmlns="" xmlns:a16="http://schemas.microsoft.com/office/drawing/2014/main" id="{1784FFA7-A026-C64C-897B-1A08B44886FA}"/>
              </a:ext>
            </a:extLst>
          </p:cNvPr>
          <p:cNvGrpSpPr/>
          <p:nvPr userDrawn="1"/>
        </p:nvGrpSpPr>
        <p:grpSpPr>
          <a:xfrm flipH="1">
            <a:off x="5654376" y="2075771"/>
            <a:ext cx="840179" cy="644403"/>
            <a:chOff x="3600451" y="2075771"/>
            <a:chExt cx="1104899" cy="644403"/>
          </a:xfrm>
          <a:solidFill>
            <a:schemeClr val="accent5"/>
          </a:solidFill>
        </p:grpSpPr>
        <p:sp>
          <p:nvSpPr>
            <p:cNvPr id="28" name="타원 49">
              <a:extLst>
                <a:ext uri="{FF2B5EF4-FFF2-40B4-BE49-F238E27FC236}">
                  <a16:creationId xmlns="" xmlns:a16="http://schemas.microsoft.com/office/drawing/2014/main" id="{31BC3776-E9BA-9446-A61F-89C0C79CFD27}"/>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defTabSz="342900"/>
              <a:endParaRPr lang="ko-KR" altLang="en-US" sz="1350">
                <a:solidFill>
                  <a:srgbClr val="FFFFFF"/>
                </a:solidFill>
              </a:endParaRPr>
            </a:p>
          </p:txBody>
        </p:sp>
        <p:cxnSp>
          <p:nvCxnSpPr>
            <p:cNvPr id="29" name="꺾인 연결선 50">
              <a:extLst>
                <a:ext uri="{FF2B5EF4-FFF2-40B4-BE49-F238E27FC236}">
                  <a16:creationId xmlns="" xmlns:a16="http://schemas.microsoft.com/office/drawing/2014/main" id="{B9DBAC5C-51CA-BC43-A676-52135782ED53}"/>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0" name="그룹 51">
            <a:extLst>
              <a:ext uri="{FF2B5EF4-FFF2-40B4-BE49-F238E27FC236}">
                <a16:creationId xmlns="" xmlns:a16="http://schemas.microsoft.com/office/drawing/2014/main" id="{CF837B76-81AE-E04D-9248-9FFCE6DA7AA8}"/>
              </a:ext>
            </a:extLst>
          </p:cNvPr>
          <p:cNvGrpSpPr/>
          <p:nvPr userDrawn="1"/>
        </p:nvGrpSpPr>
        <p:grpSpPr>
          <a:xfrm flipH="1" flipV="1">
            <a:off x="5629372" y="5431660"/>
            <a:ext cx="840179" cy="623973"/>
            <a:chOff x="3600451" y="2075771"/>
            <a:chExt cx="1104899" cy="644403"/>
          </a:xfrm>
          <a:solidFill>
            <a:schemeClr val="accent5"/>
          </a:solidFill>
        </p:grpSpPr>
        <p:sp>
          <p:nvSpPr>
            <p:cNvPr id="31" name="타원 52">
              <a:extLst>
                <a:ext uri="{FF2B5EF4-FFF2-40B4-BE49-F238E27FC236}">
                  <a16:creationId xmlns="" xmlns:a16="http://schemas.microsoft.com/office/drawing/2014/main" id="{AB531374-0572-1E49-87CA-9E9DC81535B3}"/>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defTabSz="342900"/>
              <a:endParaRPr lang="ko-KR" altLang="en-US" sz="1350">
                <a:solidFill>
                  <a:srgbClr val="FFFFFF"/>
                </a:solidFill>
              </a:endParaRPr>
            </a:p>
          </p:txBody>
        </p:sp>
        <p:cxnSp>
          <p:nvCxnSpPr>
            <p:cNvPr id="32" name="꺾인 연결선 53">
              <a:extLst>
                <a:ext uri="{FF2B5EF4-FFF2-40B4-BE49-F238E27FC236}">
                  <a16:creationId xmlns="" xmlns:a16="http://schemas.microsoft.com/office/drawing/2014/main" id="{6D0B6CFC-B97D-D44B-ACDF-A62366E35D5D}"/>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4477045"/>
      </p:ext>
    </p:extLst>
  </p:cSld>
  <p:clrMapOvr>
    <a:overrideClrMapping bg1="dk1" tx1="lt1" bg2="dk2" tx2="lt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3_Title_subtitle_only">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F916CF0D-67F9-445E-8029-EA12D63789D3}"/>
              </a:ext>
            </a:extLst>
          </p:cNvPr>
          <p:cNvSpPr>
            <a:spLocks noGrp="1"/>
          </p:cNvSpPr>
          <p:nvPr>
            <p:ph type="title" hasCustomPrompt="1"/>
          </p:nvPr>
        </p:nvSpPr>
        <p:spPr>
          <a:xfrm>
            <a:off x="628650" y="769998"/>
            <a:ext cx="7886700" cy="880354"/>
          </a:xfrm>
        </p:spPr>
        <p:txBody>
          <a:bodyPr anchor="t">
            <a:normAutofit/>
          </a:bodyPr>
          <a:lstStyle>
            <a:lvl1pPr algn="ctr">
              <a:lnSpc>
                <a:spcPct val="100000"/>
              </a:lnSpc>
              <a:defRPr sz="3750">
                <a:solidFill>
                  <a:schemeClr val="tx1"/>
                </a:solidFill>
                <a:latin typeface="+mj-lt"/>
              </a:defRPr>
            </a:lvl1pPr>
          </a:lstStyle>
          <a:p>
            <a:r>
              <a:rPr lang="en-US" altLang="ko-KR" dirty="0"/>
              <a:t>INSERT TITLE HERE</a:t>
            </a:r>
            <a:endParaRPr lang="ko-KR" altLang="en-US" dirty="0"/>
          </a:p>
        </p:txBody>
      </p:sp>
      <p:sp>
        <p:nvSpPr>
          <p:cNvPr id="6" name="Footer Placeholder 5">
            <a:extLst>
              <a:ext uri="{FF2B5EF4-FFF2-40B4-BE49-F238E27FC236}">
                <a16:creationId xmlns="" xmlns:a16="http://schemas.microsoft.com/office/drawing/2014/main" id="{FA683F2E-EAEB-804D-8D32-885FB47EEAE6}"/>
              </a:ext>
            </a:extLst>
          </p:cNvPr>
          <p:cNvSpPr>
            <a:spLocks noGrp="1"/>
          </p:cNvSpPr>
          <p:nvPr>
            <p:ph type="ftr" sz="quarter" idx="10"/>
          </p:nvPr>
        </p:nvSpPr>
        <p:spPr>
          <a:xfrm>
            <a:off x="1648242" y="6344775"/>
            <a:ext cx="6697495" cy="369988"/>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36" name="슬라이드 번호 개체 틀 12">
            <a:extLst>
              <a:ext uri="{FF2B5EF4-FFF2-40B4-BE49-F238E27FC236}">
                <a16:creationId xmlns="" xmlns:a16="http://schemas.microsoft.com/office/drawing/2014/main" id="{E137174F-6BE3-944D-992B-9DD15242C044}"/>
              </a:ext>
            </a:extLst>
          </p:cNvPr>
          <p:cNvSpPr txBox="1">
            <a:spLocks/>
          </p:cNvSpPr>
          <p:nvPr userDrawn="1"/>
        </p:nvSpPr>
        <p:spPr>
          <a:xfrm>
            <a:off x="4423500" y="-7215"/>
            <a:ext cx="297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FFFFFF"/>
                </a:solidFill>
              </a:rPr>
              <a:pPr/>
              <a:t>‹#›</a:t>
            </a:fld>
            <a:endParaRPr lang="ko-KR" altLang="en-US" sz="1050">
              <a:solidFill>
                <a:srgbClr val="FFFFFF"/>
              </a:solidFill>
            </a:endParaRPr>
          </a:p>
        </p:txBody>
      </p:sp>
      <p:sp>
        <p:nvSpPr>
          <p:cNvPr id="38" name="Text Placeholder 37">
            <a:extLst>
              <a:ext uri="{FF2B5EF4-FFF2-40B4-BE49-F238E27FC236}">
                <a16:creationId xmlns="" xmlns:a16="http://schemas.microsoft.com/office/drawing/2014/main" id="{A3AE8DB3-D959-DF49-AE2F-2597C8D6C0AC}"/>
              </a:ext>
            </a:extLst>
          </p:cNvPr>
          <p:cNvSpPr>
            <a:spLocks noGrp="1"/>
          </p:cNvSpPr>
          <p:nvPr>
            <p:ph type="body" sz="quarter" idx="11" hasCustomPrompt="1"/>
          </p:nvPr>
        </p:nvSpPr>
        <p:spPr>
          <a:xfrm>
            <a:off x="1086446" y="1693051"/>
            <a:ext cx="6971109" cy="370536"/>
          </a:xfrm>
        </p:spPr>
        <p:txBody>
          <a:bodyPr anchor="ctr">
            <a:normAutofit/>
          </a:bodyPr>
          <a:lstStyle>
            <a:lvl1pPr marL="0" indent="0" algn="ctr">
              <a:buNone/>
              <a:defRPr sz="1500" b="0" cap="none" baseline="0">
                <a:solidFill>
                  <a:schemeClr val="accent1"/>
                </a:solidFill>
              </a:defRPr>
            </a:lvl1pPr>
          </a:lstStyle>
          <a:p>
            <a:pPr lvl="0"/>
            <a:r>
              <a:rPr lang="en-GB" dirty="0"/>
              <a:t>Subtitle</a:t>
            </a:r>
          </a:p>
        </p:txBody>
      </p:sp>
      <p:pic>
        <p:nvPicPr>
          <p:cNvPr id="9" name="Picture 8">
            <a:extLst>
              <a:ext uri="{FF2B5EF4-FFF2-40B4-BE49-F238E27FC236}">
                <a16:creationId xmlns="" xmlns:a16="http://schemas.microsoft.com/office/drawing/2014/main" id="{0F65C790-B095-2544-B383-AB219D04EC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9521" y="6354763"/>
            <a:ext cx="756411" cy="360000"/>
          </a:xfrm>
          <a:prstGeom prst="rect">
            <a:avLst/>
          </a:prstGeom>
        </p:spPr>
      </p:pic>
      <p:pic>
        <p:nvPicPr>
          <p:cNvPr id="10" name="Picture 2">
            <a:extLst>
              <a:ext uri="{FF2B5EF4-FFF2-40B4-BE49-F238E27FC236}">
                <a16:creationId xmlns="" xmlns:a16="http://schemas.microsoft.com/office/drawing/2014/main" id="{1A636961-1713-CF47-9DCB-8E8EF8467C2B}"/>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9777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4_제목만">
    <p:bg>
      <p:bgPr>
        <a:solidFill>
          <a:schemeClr val="bg1"/>
        </a:solidFill>
        <a:effectLst/>
      </p:bgPr>
    </p:bg>
    <p:spTree>
      <p:nvGrpSpPr>
        <p:cNvPr id="1" name=""/>
        <p:cNvGrpSpPr/>
        <p:nvPr/>
      </p:nvGrpSpPr>
      <p:grpSpPr>
        <a:xfrm>
          <a:off x="0" y="0"/>
          <a:ext cx="0" cy="0"/>
          <a:chOff x="0" y="0"/>
          <a:chExt cx="0" cy="0"/>
        </a:xfrm>
      </p:grpSpPr>
      <p:sp>
        <p:nvSpPr>
          <p:cNvPr id="13" name="직사각형 12">
            <a:extLst>
              <a:ext uri="{FF2B5EF4-FFF2-40B4-BE49-F238E27FC236}">
                <a16:creationId xmlns="" xmlns:a16="http://schemas.microsoft.com/office/drawing/2014/main" id="{2230EDC4-B976-4448-9342-42D2413F8DD2}"/>
              </a:ext>
            </a:extLst>
          </p:cNvPr>
          <p:cNvSpPr/>
          <p:nvPr/>
        </p:nvSpPr>
        <p:spPr>
          <a:xfrm>
            <a:off x="0" y="0"/>
            <a:ext cx="9144000" cy="6858000"/>
          </a:xfrm>
          <a:prstGeom prst="rect">
            <a:avLst/>
          </a:prstGeom>
          <a:solidFill>
            <a:srgbClr val="F7F6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ko-KR" altLang="en-US" sz="1350" dirty="0">
              <a:solidFill>
                <a:srgbClr val="FFFFFF"/>
              </a:solidFill>
            </a:endParaRPr>
          </a:p>
        </p:txBody>
      </p:sp>
      <p:sp>
        <p:nvSpPr>
          <p:cNvPr id="2" name="제목 1"/>
          <p:cNvSpPr>
            <a:spLocks noGrp="1"/>
          </p:cNvSpPr>
          <p:nvPr>
            <p:ph type="title"/>
          </p:nvPr>
        </p:nvSpPr>
        <p:spPr>
          <a:xfrm>
            <a:off x="431999" y="115200"/>
            <a:ext cx="8280900" cy="778098"/>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685800" rtl="0" eaLnBrk="1" fontAlgn="base" latinLnBrk="1" hangingPunct="1">
              <a:spcBef>
                <a:spcPct val="0"/>
              </a:spcBef>
              <a:spcAft>
                <a:spcPct val="0"/>
              </a:spcAft>
              <a:buNone/>
              <a:defRPr lang="ko-KR" altLang="en-US" sz="2700" b="1" kern="1200" baseline="0">
                <a:solidFill>
                  <a:srgbClr val="262E5F"/>
                </a:solidFill>
                <a:latin typeface="+mj-lt"/>
                <a:ea typeface="맑은 고딕" panose="020B0503020000020004" pitchFamily="50" charset="-127"/>
                <a:cs typeface="+mj-cs"/>
              </a:defRPr>
            </a:lvl1pPr>
          </a:lstStyle>
          <a:p>
            <a:r>
              <a:rPr lang="ko-KR" altLang="en-US"/>
              <a:t>마스터 제목 스타일 편집</a:t>
            </a:r>
            <a:endParaRPr lang="ko-KR" altLang="en-US" dirty="0"/>
          </a:p>
        </p:txBody>
      </p:sp>
      <p:sp>
        <p:nvSpPr>
          <p:cNvPr id="3" name="날짜 개체 틀 2"/>
          <p:cNvSpPr>
            <a:spLocks noGrp="1"/>
          </p:cNvSpPr>
          <p:nvPr>
            <p:ph type="dt" sz="half" idx="10"/>
          </p:nvPr>
        </p:nvSpPr>
        <p:spPr/>
        <p:txBody>
          <a:bodyPr/>
          <a:lstStyle/>
          <a:p>
            <a:pPr defTabSz="342900"/>
            <a:endParaRPr lang="ko-KR" altLang="en-US">
              <a:solidFill>
                <a:srgbClr val="222080"/>
              </a:solidFill>
            </a:endParaRPr>
          </a:p>
        </p:txBody>
      </p:sp>
      <p:sp>
        <p:nvSpPr>
          <p:cNvPr id="4" name="바닥글 개체 틀 3"/>
          <p:cNvSpPr>
            <a:spLocks noGrp="1"/>
          </p:cNvSpPr>
          <p:nvPr>
            <p:ph type="ftr" sz="quarter" idx="11"/>
          </p:nvPr>
        </p:nvSpPr>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5" name="슬라이드 번호 개체 틀 4"/>
          <p:cNvSpPr>
            <a:spLocks noGrp="1"/>
          </p:cNvSpPr>
          <p:nvPr>
            <p:ph type="sldNum" sz="quarter" idx="12"/>
          </p:nvPr>
        </p:nvSpPr>
        <p:spPr/>
        <p:txBody>
          <a:bodyPr/>
          <a:lstStyle/>
          <a:p>
            <a:fld id="{FD9960C5-B0B3-4566-AE49-E4A6D2C8B6D1}" type="slidenum">
              <a:rPr lang="ko-KR" altLang="en-US" smtClean="0">
                <a:solidFill>
                  <a:srgbClr val="222080">
                    <a:tint val="75000"/>
                  </a:srgbClr>
                </a:solidFill>
              </a:rPr>
              <a:pPr/>
              <a:t>‹#›</a:t>
            </a:fld>
            <a:endParaRPr lang="ko-KR" altLang="en-US">
              <a:solidFill>
                <a:srgbClr val="222080">
                  <a:tint val="75000"/>
                </a:srgbClr>
              </a:solidFill>
            </a:endParaRPr>
          </a:p>
        </p:txBody>
      </p:sp>
    </p:spTree>
    <p:extLst>
      <p:ext uri="{BB962C8B-B14F-4D97-AF65-F5344CB8AC3E}">
        <p14:creationId xmlns:p14="http://schemas.microsoft.com/office/powerpoint/2010/main" val="23924817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01_Title Slide">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 xmlns:a16="http://schemas.microsoft.com/office/drawing/2014/main" id="{8B61104C-677B-6F43-85D7-55027E972F6D}"/>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4657" t="23561"/>
          <a:stretch/>
        </p:blipFill>
        <p:spPr bwMode="auto">
          <a:xfrm>
            <a:off x="1" y="-2"/>
            <a:ext cx="4010726" cy="524214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8">
            <a:extLst>
              <a:ext uri="{FF2B5EF4-FFF2-40B4-BE49-F238E27FC236}">
                <a16:creationId xmlns="" xmlns:a16="http://schemas.microsoft.com/office/drawing/2014/main" id="{3D135A81-65C3-1044-ADDD-43EF917C31C1}"/>
              </a:ext>
            </a:extLst>
          </p:cNvPr>
          <p:cNvSpPr>
            <a:spLocks noGrp="1"/>
          </p:cNvSpPr>
          <p:nvPr>
            <p:ph type="body" sz="quarter" idx="18" hasCustomPrompt="1"/>
          </p:nvPr>
        </p:nvSpPr>
        <p:spPr>
          <a:xfrm>
            <a:off x="2395602" y="2420009"/>
            <a:ext cx="5749447" cy="2006600"/>
          </a:xfrm>
        </p:spPr>
        <p:txBody>
          <a:bodyPr>
            <a:noAutofit/>
          </a:bodyPr>
          <a:lstStyle>
            <a:lvl1pPr marL="0" indent="0">
              <a:buNone/>
              <a:defRPr sz="6000" b="1" cap="none" baseline="0">
                <a:solidFill>
                  <a:schemeClr val="bg2">
                    <a:lumMod val="75000"/>
                  </a:schemeClr>
                </a:solidFill>
                <a:latin typeface="+mn-lt"/>
                <a:ea typeface="Helvetica Neue" panose="02000503000000020004" pitchFamily="2" charset="0"/>
                <a:cs typeface="Helvetica Neue" panose="02000503000000020004" pitchFamily="2" charset="0"/>
              </a:defRPr>
            </a:lvl1pPr>
          </a:lstStyle>
          <a:p>
            <a:pPr lvl="0"/>
            <a:r>
              <a:rPr lang="en-GB" dirty="0"/>
              <a:t>Title</a:t>
            </a:r>
          </a:p>
        </p:txBody>
      </p:sp>
      <p:sp>
        <p:nvSpPr>
          <p:cNvPr id="9" name="Text Placeholder 11">
            <a:extLst>
              <a:ext uri="{FF2B5EF4-FFF2-40B4-BE49-F238E27FC236}">
                <a16:creationId xmlns="" xmlns:a16="http://schemas.microsoft.com/office/drawing/2014/main" id="{DD5BEB8A-43C3-3E48-81C9-CBB779AEE9F3}"/>
              </a:ext>
            </a:extLst>
          </p:cNvPr>
          <p:cNvSpPr>
            <a:spLocks noGrp="1"/>
          </p:cNvSpPr>
          <p:nvPr>
            <p:ph type="body" sz="quarter" idx="19"/>
          </p:nvPr>
        </p:nvSpPr>
        <p:spPr>
          <a:xfrm>
            <a:off x="2395602" y="4683770"/>
            <a:ext cx="5824603" cy="988647"/>
          </a:xfrm>
        </p:spPr>
        <p:txBody>
          <a:bodyPr/>
          <a:lstStyle>
            <a:lvl1pPr marL="0" indent="0">
              <a:buNone/>
              <a:defRPr b="1" i="0">
                <a:solidFill>
                  <a:srgbClr val="5A6770"/>
                </a:solidFill>
                <a:latin typeface="+mn-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0" name="Text Placeholder 11">
            <a:extLst>
              <a:ext uri="{FF2B5EF4-FFF2-40B4-BE49-F238E27FC236}">
                <a16:creationId xmlns="" xmlns:a16="http://schemas.microsoft.com/office/drawing/2014/main" id="{12D0491A-DF8C-EF4F-B9C3-9FCD6BB7E6A2}"/>
              </a:ext>
            </a:extLst>
          </p:cNvPr>
          <p:cNvSpPr>
            <a:spLocks noGrp="1"/>
          </p:cNvSpPr>
          <p:nvPr>
            <p:ph type="body" sz="quarter" idx="20" hasCustomPrompt="1"/>
          </p:nvPr>
        </p:nvSpPr>
        <p:spPr>
          <a:xfrm>
            <a:off x="6320118" y="163865"/>
            <a:ext cx="2659655" cy="825691"/>
          </a:xfrm>
        </p:spPr>
        <p:txBody>
          <a:bodyPr>
            <a:normAutofit/>
          </a:bodyPr>
          <a:lstStyle>
            <a:lvl1pPr marL="0" indent="0" algn="r">
              <a:buNone/>
              <a:defRPr sz="1200" b="1" i="0">
                <a:solidFill>
                  <a:schemeClr val="bg2">
                    <a:lumMod val="75000"/>
                  </a:schemeClr>
                </a:solidFill>
                <a:latin typeface="+mj-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1" name="Title 1">
            <a:extLst>
              <a:ext uri="{FF2B5EF4-FFF2-40B4-BE49-F238E27FC236}">
                <a16:creationId xmlns="" xmlns:a16="http://schemas.microsoft.com/office/drawing/2014/main" id="{658EDEE1-8AC4-F347-B6FF-158E4DE04315}"/>
              </a:ext>
            </a:extLst>
          </p:cNvPr>
          <p:cNvSpPr txBox="1">
            <a:spLocks noChangeAspect="1"/>
          </p:cNvSpPr>
          <p:nvPr userDrawn="1"/>
        </p:nvSpPr>
        <p:spPr>
          <a:xfrm>
            <a:off x="7207773" y="6442430"/>
            <a:ext cx="1107440" cy="184666"/>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200" b="1" spc="0">
                <a:solidFill>
                  <a:srgbClr val="222080"/>
                </a:solidFill>
                <a:latin typeface="Calibri Light" panose="020F0302020204030204"/>
                <a:ea typeface="Open Sans" charset="0"/>
                <a:cs typeface="Open Sans" charset="0"/>
              </a:rPr>
              <a:t>@</a:t>
            </a:r>
            <a:r>
              <a:rPr lang="en-US" sz="1200" b="1" spc="0" err="1">
                <a:solidFill>
                  <a:srgbClr val="222080"/>
                </a:solidFill>
                <a:latin typeface="Calibri Light" panose="020F0302020204030204"/>
                <a:ea typeface="Open Sans" charset="0"/>
                <a:cs typeface="Open Sans" charset="0"/>
              </a:rPr>
              <a:t>openaire_eu</a:t>
            </a:r>
            <a:endParaRPr lang="en-US" sz="1200" b="1" spc="0">
              <a:solidFill>
                <a:srgbClr val="222080"/>
              </a:solidFill>
              <a:latin typeface="Calibri Light" panose="020F0302020204030204"/>
              <a:ea typeface="Open Sans" charset="0"/>
              <a:cs typeface="Open Sans" charset="0"/>
            </a:endParaRPr>
          </a:p>
        </p:txBody>
      </p:sp>
      <p:pic>
        <p:nvPicPr>
          <p:cNvPr id="12" name="Graphic 11">
            <a:extLst>
              <a:ext uri="{FF2B5EF4-FFF2-40B4-BE49-F238E27FC236}">
                <a16:creationId xmlns="" xmlns:a16="http://schemas.microsoft.com/office/drawing/2014/main" id="{73C9E1DF-CE37-7A49-A3B7-C4A4EF7A0470}"/>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605725" y="6372763"/>
            <a:ext cx="243000" cy="324000"/>
          </a:xfrm>
          <a:prstGeom prst="rect">
            <a:avLst/>
          </a:prstGeom>
        </p:spPr>
      </p:pic>
      <p:sp>
        <p:nvSpPr>
          <p:cNvPr id="13" name="바닥글 개체 틀 3">
            <a:extLst>
              <a:ext uri="{FF2B5EF4-FFF2-40B4-BE49-F238E27FC236}">
                <a16:creationId xmlns="" xmlns:a16="http://schemas.microsoft.com/office/drawing/2014/main" id="{B2B41314-E0AF-BF4C-93F3-F23FEA860474}"/>
              </a:ext>
            </a:extLst>
          </p:cNvPr>
          <p:cNvSpPr>
            <a:spLocks noGrp="1"/>
          </p:cNvSpPr>
          <p:nvPr>
            <p:ph type="ftr" sz="quarter" idx="11"/>
          </p:nvPr>
        </p:nvSpPr>
        <p:spPr>
          <a:xfrm>
            <a:off x="2395602" y="6353706"/>
            <a:ext cx="4593922" cy="49291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14" name="Picture 2">
            <a:extLst>
              <a:ext uri="{FF2B5EF4-FFF2-40B4-BE49-F238E27FC236}">
                <a16:creationId xmlns="" xmlns:a16="http://schemas.microsoft.com/office/drawing/2014/main" id="{64AE2ADF-8610-C24E-A43C-7742771DA71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 xmlns:a16="http://schemas.microsoft.com/office/drawing/2014/main" id="{C097CC0C-8552-B046-B7F6-F930B5523D85}"/>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086273" y="6424138"/>
            <a:ext cx="243000" cy="269999"/>
          </a:xfrm>
          <a:prstGeom prst="rect">
            <a:avLst/>
          </a:prstGeom>
        </p:spPr>
      </p:pic>
      <p:pic>
        <p:nvPicPr>
          <p:cNvPr id="16" name="Picture 15">
            <a:extLst>
              <a:ext uri="{FF2B5EF4-FFF2-40B4-BE49-F238E27FC236}">
                <a16:creationId xmlns="" xmlns:a16="http://schemas.microsoft.com/office/drawing/2014/main" id="{31B7AED5-BAC3-4D4A-BD2F-8D627ED1725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29214" y="6353705"/>
            <a:ext cx="907694" cy="432000"/>
          </a:xfrm>
          <a:prstGeom prst="rect">
            <a:avLst/>
          </a:prstGeom>
        </p:spPr>
      </p:pic>
    </p:spTree>
    <p:extLst>
      <p:ext uri="{BB962C8B-B14F-4D97-AF65-F5344CB8AC3E}">
        <p14:creationId xmlns:p14="http://schemas.microsoft.com/office/powerpoint/2010/main" val="39972358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itle_1_light_background">
    <p:bg>
      <p:bgRef idx="1001">
        <a:schemeClr val="bg1"/>
      </p:bgRef>
    </p:bg>
    <p:spTree>
      <p:nvGrpSpPr>
        <p:cNvPr id="1" name=""/>
        <p:cNvGrpSpPr/>
        <p:nvPr/>
      </p:nvGrpSpPr>
      <p:grpSpPr>
        <a:xfrm>
          <a:off x="0" y="0"/>
          <a:ext cx="0" cy="0"/>
          <a:chOff x="0" y="0"/>
          <a:chExt cx="0" cy="0"/>
        </a:xfrm>
      </p:grpSpPr>
      <p:sp>
        <p:nvSpPr>
          <p:cNvPr id="10" name="그림 개체 틀 9"/>
          <p:cNvSpPr>
            <a:spLocks noGrp="1"/>
          </p:cNvSpPr>
          <p:nvPr>
            <p:ph type="pic" sz="quarter" idx="16"/>
          </p:nvPr>
        </p:nvSpPr>
        <p:spPr>
          <a:xfrm>
            <a:off x="216772" y="0"/>
            <a:ext cx="5612529" cy="6858000"/>
          </a:xfrm>
          <a:custGeom>
            <a:avLst/>
            <a:gdLst>
              <a:gd name="connsiteX0" fmla="*/ 3741687 w 7483372"/>
              <a:gd name="connsiteY0" fmla="*/ 1173163 h 6858000"/>
              <a:gd name="connsiteX1" fmla="*/ 1485849 w 7483372"/>
              <a:gd name="connsiteY1" fmla="*/ 3429001 h 6858000"/>
              <a:gd name="connsiteX2" fmla="*/ 3741687 w 7483372"/>
              <a:gd name="connsiteY2" fmla="*/ 5684839 h 6858000"/>
              <a:gd name="connsiteX3" fmla="*/ 5997525 w 7483372"/>
              <a:gd name="connsiteY3" fmla="*/ 3429001 h 6858000"/>
              <a:gd name="connsiteX4" fmla="*/ 3741687 w 7483372"/>
              <a:gd name="connsiteY4" fmla="*/ 1173163 h 6858000"/>
              <a:gd name="connsiteX5" fmla="*/ 2199390 w 7483372"/>
              <a:gd name="connsiteY5" fmla="*/ 0 h 6858000"/>
              <a:gd name="connsiteX6" fmla="*/ 5283982 w 7483372"/>
              <a:gd name="connsiteY6" fmla="*/ 0 h 6858000"/>
              <a:gd name="connsiteX7" fmla="*/ 5363862 w 7483372"/>
              <a:gd name="connsiteY7" fmla="*/ 36113 h 6858000"/>
              <a:gd name="connsiteX8" fmla="*/ 7483372 w 7483372"/>
              <a:gd name="connsiteY8" fmla="*/ 3408828 h 6858000"/>
              <a:gd name="connsiteX9" fmla="*/ 5198119 w 7483372"/>
              <a:gd name="connsiteY9" fmla="*/ 6856474 h 6858000"/>
              <a:gd name="connsiteX10" fmla="*/ 5194249 w 7483372"/>
              <a:gd name="connsiteY10" fmla="*/ 6858000 h 6858000"/>
              <a:gd name="connsiteX11" fmla="*/ 2289124 w 7483372"/>
              <a:gd name="connsiteY11" fmla="*/ 6858000 h 6858000"/>
              <a:gd name="connsiteX12" fmla="*/ 2285253 w 7483372"/>
              <a:gd name="connsiteY12" fmla="*/ 6856474 h 6858000"/>
              <a:gd name="connsiteX13" fmla="*/ 0 w 7483372"/>
              <a:gd name="connsiteY13" fmla="*/ 3408828 h 6858000"/>
              <a:gd name="connsiteX14" fmla="*/ 2119511 w 7483372"/>
              <a:gd name="connsiteY14" fmla="*/ 36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3372" h="6858000">
                <a:moveTo>
                  <a:pt x="3741687" y="1173163"/>
                </a:moveTo>
                <a:cubicBezTo>
                  <a:pt x="2495822" y="1173163"/>
                  <a:pt x="1485849" y="2183136"/>
                  <a:pt x="1485849" y="3429001"/>
                </a:cubicBezTo>
                <a:cubicBezTo>
                  <a:pt x="1485849" y="4674866"/>
                  <a:pt x="2495822" y="5684839"/>
                  <a:pt x="3741687" y="5684839"/>
                </a:cubicBezTo>
                <a:cubicBezTo>
                  <a:pt x="4987552" y="5684839"/>
                  <a:pt x="5997525" y="4674866"/>
                  <a:pt x="5997525" y="3429001"/>
                </a:cubicBezTo>
                <a:cubicBezTo>
                  <a:pt x="5997525" y="2183136"/>
                  <a:pt x="4987552" y="1173163"/>
                  <a:pt x="3741687" y="1173163"/>
                </a:cubicBezTo>
                <a:close/>
                <a:moveTo>
                  <a:pt x="2199390" y="0"/>
                </a:moveTo>
                <a:lnTo>
                  <a:pt x="5283982" y="0"/>
                </a:lnTo>
                <a:lnTo>
                  <a:pt x="5363862" y="36113"/>
                </a:lnTo>
                <a:cubicBezTo>
                  <a:pt x="6617956" y="640397"/>
                  <a:pt x="7483372" y="1923549"/>
                  <a:pt x="7483372" y="3408828"/>
                </a:cubicBezTo>
                <a:cubicBezTo>
                  <a:pt x="7483372" y="4958685"/>
                  <a:pt x="6541067" y="6288455"/>
                  <a:pt x="5198119" y="6856474"/>
                </a:cubicBezTo>
                <a:lnTo>
                  <a:pt x="5194249" y="6858000"/>
                </a:lnTo>
                <a:lnTo>
                  <a:pt x="2289124" y="6858000"/>
                </a:lnTo>
                <a:lnTo>
                  <a:pt x="2285253" y="6856474"/>
                </a:lnTo>
                <a:cubicBezTo>
                  <a:pt x="942306" y="6288455"/>
                  <a:pt x="0" y="4958685"/>
                  <a:pt x="0" y="3408828"/>
                </a:cubicBezTo>
                <a:cubicBezTo>
                  <a:pt x="0" y="1923549"/>
                  <a:pt x="865416" y="640397"/>
                  <a:pt x="2119511" y="36113"/>
                </a:cubicBezTo>
                <a:close/>
              </a:path>
            </a:pathLst>
          </a:custGeom>
        </p:spPr>
        <p:txBody>
          <a:bodyPr wrap="square">
            <a:noAutofit/>
          </a:bodyPr>
          <a:lstStyle/>
          <a:p>
            <a:endParaRPr lang="ko-KR" altLang="en-US"/>
          </a:p>
        </p:txBody>
      </p:sp>
      <p:sp>
        <p:nvSpPr>
          <p:cNvPr id="20" name="그림 개체 틀 19"/>
          <p:cNvSpPr>
            <a:spLocks noGrp="1"/>
          </p:cNvSpPr>
          <p:nvPr>
            <p:ph type="pic" sz="quarter" idx="17"/>
          </p:nvPr>
        </p:nvSpPr>
        <p:spPr>
          <a:xfrm>
            <a:off x="3592996" y="2"/>
            <a:ext cx="3018546" cy="3368607"/>
          </a:xfrm>
          <a:custGeom>
            <a:avLst/>
            <a:gdLst>
              <a:gd name="connsiteX0" fmla="*/ 528775 w 4024728"/>
              <a:gd name="connsiteY0" fmla="*/ 0 h 3368607"/>
              <a:gd name="connsiteX1" fmla="*/ 3495954 w 4024728"/>
              <a:gd name="connsiteY1" fmla="*/ 0 h 3368607"/>
              <a:gd name="connsiteX2" fmla="*/ 3565202 w 4024728"/>
              <a:gd name="connsiteY2" fmla="*/ 76193 h 3368607"/>
              <a:gd name="connsiteX3" fmla="*/ 4024728 w 4024728"/>
              <a:gd name="connsiteY3" fmla="*/ 1356243 h 3368607"/>
              <a:gd name="connsiteX4" fmla="*/ 2012364 w 4024728"/>
              <a:gd name="connsiteY4" fmla="*/ 3368607 h 3368607"/>
              <a:gd name="connsiteX5" fmla="*/ 0 w 4024728"/>
              <a:gd name="connsiteY5" fmla="*/ 1356243 h 3368607"/>
              <a:gd name="connsiteX6" fmla="*/ 459526 w 4024728"/>
              <a:gd name="connsiteY6" fmla="*/ 76193 h 33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728" h="3368607">
                <a:moveTo>
                  <a:pt x="528775" y="0"/>
                </a:moveTo>
                <a:lnTo>
                  <a:pt x="3495954" y="0"/>
                </a:lnTo>
                <a:lnTo>
                  <a:pt x="3565202" y="76193"/>
                </a:lnTo>
                <a:cubicBezTo>
                  <a:pt x="3852277" y="424048"/>
                  <a:pt x="4024728" y="870006"/>
                  <a:pt x="4024728" y="1356243"/>
                </a:cubicBezTo>
                <a:cubicBezTo>
                  <a:pt x="4024728" y="2467641"/>
                  <a:pt x="3123762" y="3368607"/>
                  <a:pt x="2012364" y="3368607"/>
                </a:cubicBezTo>
                <a:cubicBezTo>
                  <a:pt x="900966" y="3368607"/>
                  <a:pt x="0" y="2467641"/>
                  <a:pt x="0" y="1356243"/>
                </a:cubicBezTo>
                <a:cubicBezTo>
                  <a:pt x="0" y="870006"/>
                  <a:pt x="172451" y="424048"/>
                  <a:pt x="459526" y="76193"/>
                </a:cubicBezTo>
                <a:close/>
              </a:path>
            </a:pathLst>
          </a:custGeom>
        </p:spPr>
        <p:txBody>
          <a:bodyPr wrap="square">
            <a:noAutofit/>
          </a:bodyPr>
          <a:lstStyle/>
          <a:p>
            <a:endParaRPr lang="ko-KR" altLang="en-US"/>
          </a:p>
        </p:txBody>
      </p:sp>
      <p:sp>
        <p:nvSpPr>
          <p:cNvPr id="11" name="Text Placeholder 8">
            <a:extLst>
              <a:ext uri="{FF2B5EF4-FFF2-40B4-BE49-F238E27FC236}">
                <a16:creationId xmlns="" xmlns:a16="http://schemas.microsoft.com/office/drawing/2014/main" id="{C167E905-9829-3A48-B64E-3F05C83C529D}"/>
              </a:ext>
            </a:extLst>
          </p:cNvPr>
          <p:cNvSpPr>
            <a:spLocks noGrp="1"/>
          </p:cNvSpPr>
          <p:nvPr>
            <p:ph type="body" sz="quarter" idx="18" hasCustomPrompt="1"/>
          </p:nvPr>
        </p:nvSpPr>
        <p:spPr>
          <a:xfrm>
            <a:off x="1933575" y="3749742"/>
            <a:ext cx="6915150" cy="2006600"/>
          </a:xfrm>
        </p:spPr>
        <p:txBody>
          <a:bodyPr>
            <a:noAutofit/>
          </a:bodyPr>
          <a:lstStyle>
            <a:lvl1pPr marL="0" indent="0" algn="r">
              <a:buNone/>
              <a:defRPr sz="6000" b="1">
                <a:solidFill>
                  <a:schemeClr val="bg2"/>
                </a:solidFill>
                <a:latin typeface="+mj-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 xmlns:a16="http://schemas.microsoft.com/office/drawing/2014/main" id="{72020A61-98B8-4D42-B44D-28436F578240}"/>
              </a:ext>
            </a:extLst>
          </p:cNvPr>
          <p:cNvSpPr>
            <a:spLocks noGrp="1"/>
          </p:cNvSpPr>
          <p:nvPr>
            <p:ph type="body" sz="quarter" idx="19"/>
          </p:nvPr>
        </p:nvSpPr>
        <p:spPr>
          <a:xfrm>
            <a:off x="4695825" y="3038475"/>
            <a:ext cx="4152900" cy="520700"/>
          </a:xfrm>
        </p:spPr>
        <p:txBody>
          <a:bodyPr/>
          <a:lstStyle>
            <a:lvl1pPr marL="0" indent="0" algn="r">
              <a:buNone/>
              <a:defRPr b="0" i="0">
                <a:solidFill>
                  <a:schemeClr val="accent3">
                    <a:lumMod val="75000"/>
                  </a:schemeClr>
                </a:solidFill>
                <a:latin typeface="+mn-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1">
            <a:extLst>
              <a:ext uri="{FF2B5EF4-FFF2-40B4-BE49-F238E27FC236}">
                <a16:creationId xmlns="" xmlns:a16="http://schemas.microsoft.com/office/drawing/2014/main" id="{EEB0AF54-F642-CC4C-A853-9CACB1646C6C}"/>
              </a:ext>
            </a:extLst>
          </p:cNvPr>
          <p:cNvSpPr>
            <a:spLocks noGrp="1"/>
          </p:cNvSpPr>
          <p:nvPr>
            <p:ph type="body" sz="quarter" idx="20" hasCustomPrompt="1"/>
          </p:nvPr>
        </p:nvSpPr>
        <p:spPr>
          <a:xfrm>
            <a:off x="4695825" y="2063115"/>
            <a:ext cx="4152900" cy="520700"/>
          </a:xfrm>
        </p:spPr>
        <p:txBody>
          <a:bodyPr>
            <a:normAutofit/>
          </a:bodyPr>
          <a:lstStyle>
            <a:lvl1pPr marL="0" indent="0" algn="r">
              <a:buNone/>
              <a:defRPr sz="1200" b="0" i="0">
                <a:solidFill>
                  <a:schemeClr val="accent6"/>
                </a:solidFill>
                <a:latin typeface="+mj-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4" name="Picture 13">
            <a:extLst>
              <a:ext uri="{FF2B5EF4-FFF2-40B4-BE49-F238E27FC236}">
                <a16:creationId xmlns="" xmlns:a16="http://schemas.microsoft.com/office/drawing/2014/main" id="{59D6FC93-08E4-3643-8D34-1D4297EB1D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51108" y="208743"/>
            <a:ext cx="243000" cy="269999"/>
          </a:xfrm>
          <a:prstGeom prst="rect">
            <a:avLst/>
          </a:prstGeom>
        </p:spPr>
      </p:pic>
      <p:sp>
        <p:nvSpPr>
          <p:cNvPr id="15" name="Title 1">
            <a:extLst>
              <a:ext uri="{FF2B5EF4-FFF2-40B4-BE49-F238E27FC236}">
                <a16:creationId xmlns="" xmlns:a16="http://schemas.microsoft.com/office/drawing/2014/main" id="{F1C04362-43E0-8443-9DD7-E8C7838A0A0B}"/>
              </a:ext>
            </a:extLst>
          </p:cNvPr>
          <p:cNvSpPr txBox="1">
            <a:spLocks noChangeAspect="1"/>
          </p:cNvSpPr>
          <p:nvPr userDrawn="1"/>
        </p:nvSpPr>
        <p:spPr>
          <a:xfrm>
            <a:off x="7819789" y="212646"/>
            <a:ext cx="1107440" cy="184666"/>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200" b="1" spc="0">
                <a:solidFill>
                  <a:srgbClr val="222080"/>
                </a:solidFill>
                <a:latin typeface="Calibri Light" panose="020F0302020204030204"/>
                <a:ea typeface="Open Sans" charset="0"/>
                <a:cs typeface="Open Sans" charset="0"/>
              </a:rPr>
              <a:t>@</a:t>
            </a:r>
            <a:r>
              <a:rPr lang="en-US" sz="1200" b="1" spc="0" err="1">
                <a:solidFill>
                  <a:srgbClr val="222080"/>
                </a:solidFill>
                <a:latin typeface="Calibri Light" panose="020F0302020204030204"/>
                <a:ea typeface="Open Sans" charset="0"/>
                <a:cs typeface="Open Sans" charset="0"/>
              </a:rPr>
              <a:t>openaire_eu</a:t>
            </a:r>
            <a:endParaRPr lang="en-US" sz="1200" b="1" spc="0">
              <a:solidFill>
                <a:srgbClr val="222080"/>
              </a:solidFill>
              <a:latin typeface="Calibri Light" panose="020F0302020204030204"/>
              <a:ea typeface="Open Sans" charset="0"/>
              <a:cs typeface="Open Sans" charset="0"/>
            </a:endParaRPr>
          </a:p>
        </p:txBody>
      </p:sp>
      <p:pic>
        <p:nvPicPr>
          <p:cNvPr id="16" name="Graphic 15">
            <a:extLst>
              <a:ext uri="{FF2B5EF4-FFF2-40B4-BE49-F238E27FC236}">
                <a16:creationId xmlns="" xmlns:a16="http://schemas.microsoft.com/office/drawing/2014/main" id="{5DA24E07-433B-D04F-80AA-B81E631A66B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605725" y="6372763"/>
            <a:ext cx="243000" cy="324000"/>
          </a:xfrm>
          <a:prstGeom prst="rect">
            <a:avLst/>
          </a:prstGeom>
        </p:spPr>
      </p:pic>
      <p:sp>
        <p:nvSpPr>
          <p:cNvPr id="4" name="바닥글 개체 틀 3"/>
          <p:cNvSpPr>
            <a:spLocks noGrp="1"/>
          </p:cNvSpPr>
          <p:nvPr>
            <p:ph type="ftr" sz="quarter" idx="11"/>
          </p:nvPr>
        </p:nvSpPr>
        <p:spPr>
          <a:xfrm>
            <a:off x="1380403" y="6356351"/>
            <a:ext cx="7018298"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18" name="Picture 17">
            <a:extLst>
              <a:ext uri="{FF2B5EF4-FFF2-40B4-BE49-F238E27FC236}">
                <a16:creationId xmlns="" xmlns:a16="http://schemas.microsoft.com/office/drawing/2014/main" id="{3F26B505-CC0E-A247-B5EB-95E9D392609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9521" y="6354763"/>
            <a:ext cx="756411" cy="360000"/>
          </a:xfrm>
          <a:prstGeom prst="rect">
            <a:avLst/>
          </a:prstGeom>
        </p:spPr>
      </p:pic>
    </p:spTree>
    <p:extLst>
      <p:ext uri="{BB962C8B-B14F-4D97-AF65-F5344CB8AC3E}">
        <p14:creationId xmlns:p14="http://schemas.microsoft.com/office/powerpoint/2010/main" val="4175152426"/>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Title_1_with_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바닥글 개체 틀 3"/>
          <p:cNvSpPr>
            <a:spLocks noGrp="1"/>
          </p:cNvSpPr>
          <p:nvPr>
            <p:ph type="ftr" sz="quarter" idx="11"/>
          </p:nvPr>
        </p:nvSpPr>
        <p:spPr>
          <a:xfrm>
            <a:off x="1721224" y="6356351"/>
            <a:ext cx="5972222" cy="332268"/>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5" name="슬라이드 번호 개체 틀 4"/>
          <p:cNvSpPr>
            <a:spLocks noGrp="1"/>
          </p:cNvSpPr>
          <p:nvPr>
            <p:ph type="sldNum" sz="quarter" idx="12"/>
          </p:nvPr>
        </p:nvSpPr>
        <p:spPr>
          <a:xfrm>
            <a:off x="8441453" y="6356351"/>
            <a:ext cx="485775" cy="365125"/>
          </a:xfrm>
        </p:spPr>
        <p:txBody>
          <a:bodyPr/>
          <a:lstStyle/>
          <a:p>
            <a:fld id="{BB5D696C-7C4B-4748-AD7A-B30C297BC295}" type="slidenum">
              <a:rPr lang="ko-KR" altLang="en-US" smtClean="0">
                <a:solidFill>
                  <a:srgbClr val="222080">
                    <a:tint val="75000"/>
                  </a:srgbClr>
                </a:solidFill>
              </a:rPr>
              <a:pPr/>
              <a:t>‹#›</a:t>
            </a:fld>
            <a:endParaRPr lang="ko-KR" altLang="en-US">
              <a:solidFill>
                <a:srgbClr val="222080">
                  <a:tint val="75000"/>
                </a:srgbClr>
              </a:solidFill>
            </a:endParaRPr>
          </a:p>
        </p:txBody>
      </p:sp>
      <p:sp>
        <p:nvSpPr>
          <p:cNvPr id="10" name="그림 개체 틀 9"/>
          <p:cNvSpPr>
            <a:spLocks noGrp="1"/>
          </p:cNvSpPr>
          <p:nvPr>
            <p:ph type="pic" sz="quarter" idx="16"/>
          </p:nvPr>
        </p:nvSpPr>
        <p:spPr>
          <a:xfrm>
            <a:off x="216772" y="0"/>
            <a:ext cx="5612529" cy="6858000"/>
          </a:xfrm>
          <a:custGeom>
            <a:avLst/>
            <a:gdLst>
              <a:gd name="connsiteX0" fmla="*/ 3741687 w 7483372"/>
              <a:gd name="connsiteY0" fmla="*/ 1173163 h 6858000"/>
              <a:gd name="connsiteX1" fmla="*/ 1485849 w 7483372"/>
              <a:gd name="connsiteY1" fmla="*/ 3429001 h 6858000"/>
              <a:gd name="connsiteX2" fmla="*/ 3741687 w 7483372"/>
              <a:gd name="connsiteY2" fmla="*/ 5684839 h 6858000"/>
              <a:gd name="connsiteX3" fmla="*/ 5997525 w 7483372"/>
              <a:gd name="connsiteY3" fmla="*/ 3429001 h 6858000"/>
              <a:gd name="connsiteX4" fmla="*/ 3741687 w 7483372"/>
              <a:gd name="connsiteY4" fmla="*/ 1173163 h 6858000"/>
              <a:gd name="connsiteX5" fmla="*/ 2199390 w 7483372"/>
              <a:gd name="connsiteY5" fmla="*/ 0 h 6858000"/>
              <a:gd name="connsiteX6" fmla="*/ 5283982 w 7483372"/>
              <a:gd name="connsiteY6" fmla="*/ 0 h 6858000"/>
              <a:gd name="connsiteX7" fmla="*/ 5363862 w 7483372"/>
              <a:gd name="connsiteY7" fmla="*/ 36113 h 6858000"/>
              <a:gd name="connsiteX8" fmla="*/ 7483372 w 7483372"/>
              <a:gd name="connsiteY8" fmla="*/ 3408828 h 6858000"/>
              <a:gd name="connsiteX9" fmla="*/ 5198119 w 7483372"/>
              <a:gd name="connsiteY9" fmla="*/ 6856474 h 6858000"/>
              <a:gd name="connsiteX10" fmla="*/ 5194249 w 7483372"/>
              <a:gd name="connsiteY10" fmla="*/ 6858000 h 6858000"/>
              <a:gd name="connsiteX11" fmla="*/ 2289124 w 7483372"/>
              <a:gd name="connsiteY11" fmla="*/ 6858000 h 6858000"/>
              <a:gd name="connsiteX12" fmla="*/ 2285253 w 7483372"/>
              <a:gd name="connsiteY12" fmla="*/ 6856474 h 6858000"/>
              <a:gd name="connsiteX13" fmla="*/ 0 w 7483372"/>
              <a:gd name="connsiteY13" fmla="*/ 3408828 h 6858000"/>
              <a:gd name="connsiteX14" fmla="*/ 2119511 w 7483372"/>
              <a:gd name="connsiteY14" fmla="*/ 36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3372" h="6858000">
                <a:moveTo>
                  <a:pt x="3741687" y="1173163"/>
                </a:moveTo>
                <a:cubicBezTo>
                  <a:pt x="2495822" y="1173163"/>
                  <a:pt x="1485849" y="2183136"/>
                  <a:pt x="1485849" y="3429001"/>
                </a:cubicBezTo>
                <a:cubicBezTo>
                  <a:pt x="1485849" y="4674866"/>
                  <a:pt x="2495822" y="5684839"/>
                  <a:pt x="3741687" y="5684839"/>
                </a:cubicBezTo>
                <a:cubicBezTo>
                  <a:pt x="4987552" y="5684839"/>
                  <a:pt x="5997525" y="4674866"/>
                  <a:pt x="5997525" y="3429001"/>
                </a:cubicBezTo>
                <a:cubicBezTo>
                  <a:pt x="5997525" y="2183136"/>
                  <a:pt x="4987552" y="1173163"/>
                  <a:pt x="3741687" y="1173163"/>
                </a:cubicBezTo>
                <a:close/>
                <a:moveTo>
                  <a:pt x="2199390" y="0"/>
                </a:moveTo>
                <a:lnTo>
                  <a:pt x="5283982" y="0"/>
                </a:lnTo>
                <a:lnTo>
                  <a:pt x="5363862" y="36113"/>
                </a:lnTo>
                <a:cubicBezTo>
                  <a:pt x="6617956" y="640397"/>
                  <a:pt x="7483372" y="1923549"/>
                  <a:pt x="7483372" y="3408828"/>
                </a:cubicBezTo>
                <a:cubicBezTo>
                  <a:pt x="7483372" y="4958685"/>
                  <a:pt x="6541067" y="6288455"/>
                  <a:pt x="5198119" y="6856474"/>
                </a:cubicBezTo>
                <a:lnTo>
                  <a:pt x="5194249" y="6858000"/>
                </a:lnTo>
                <a:lnTo>
                  <a:pt x="2289124" y="6858000"/>
                </a:lnTo>
                <a:lnTo>
                  <a:pt x="2285253" y="6856474"/>
                </a:lnTo>
                <a:cubicBezTo>
                  <a:pt x="942306" y="6288455"/>
                  <a:pt x="0" y="4958685"/>
                  <a:pt x="0" y="3408828"/>
                </a:cubicBezTo>
                <a:cubicBezTo>
                  <a:pt x="0" y="1923549"/>
                  <a:pt x="865416" y="640397"/>
                  <a:pt x="2119511" y="36113"/>
                </a:cubicBezTo>
                <a:close/>
              </a:path>
            </a:pathLst>
          </a:custGeom>
        </p:spPr>
        <p:txBody>
          <a:bodyPr wrap="square">
            <a:noAutofit/>
          </a:bodyPr>
          <a:lstStyle/>
          <a:p>
            <a:endParaRPr lang="ko-KR" altLang="en-US"/>
          </a:p>
        </p:txBody>
      </p:sp>
      <p:sp>
        <p:nvSpPr>
          <p:cNvPr id="20" name="그림 개체 틀 19"/>
          <p:cNvSpPr>
            <a:spLocks noGrp="1"/>
          </p:cNvSpPr>
          <p:nvPr>
            <p:ph type="pic" sz="quarter" idx="17"/>
          </p:nvPr>
        </p:nvSpPr>
        <p:spPr>
          <a:xfrm>
            <a:off x="3592996" y="2"/>
            <a:ext cx="3018546" cy="3368607"/>
          </a:xfrm>
          <a:custGeom>
            <a:avLst/>
            <a:gdLst>
              <a:gd name="connsiteX0" fmla="*/ 528775 w 4024728"/>
              <a:gd name="connsiteY0" fmla="*/ 0 h 3368607"/>
              <a:gd name="connsiteX1" fmla="*/ 3495954 w 4024728"/>
              <a:gd name="connsiteY1" fmla="*/ 0 h 3368607"/>
              <a:gd name="connsiteX2" fmla="*/ 3565202 w 4024728"/>
              <a:gd name="connsiteY2" fmla="*/ 76193 h 3368607"/>
              <a:gd name="connsiteX3" fmla="*/ 4024728 w 4024728"/>
              <a:gd name="connsiteY3" fmla="*/ 1356243 h 3368607"/>
              <a:gd name="connsiteX4" fmla="*/ 2012364 w 4024728"/>
              <a:gd name="connsiteY4" fmla="*/ 3368607 h 3368607"/>
              <a:gd name="connsiteX5" fmla="*/ 0 w 4024728"/>
              <a:gd name="connsiteY5" fmla="*/ 1356243 h 3368607"/>
              <a:gd name="connsiteX6" fmla="*/ 459526 w 4024728"/>
              <a:gd name="connsiteY6" fmla="*/ 76193 h 33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728" h="3368607">
                <a:moveTo>
                  <a:pt x="528775" y="0"/>
                </a:moveTo>
                <a:lnTo>
                  <a:pt x="3495954" y="0"/>
                </a:lnTo>
                <a:lnTo>
                  <a:pt x="3565202" y="76193"/>
                </a:lnTo>
                <a:cubicBezTo>
                  <a:pt x="3852277" y="424048"/>
                  <a:pt x="4024728" y="870006"/>
                  <a:pt x="4024728" y="1356243"/>
                </a:cubicBezTo>
                <a:cubicBezTo>
                  <a:pt x="4024728" y="2467641"/>
                  <a:pt x="3123762" y="3368607"/>
                  <a:pt x="2012364" y="3368607"/>
                </a:cubicBezTo>
                <a:cubicBezTo>
                  <a:pt x="900966" y="3368607"/>
                  <a:pt x="0" y="2467641"/>
                  <a:pt x="0" y="1356243"/>
                </a:cubicBezTo>
                <a:cubicBezTo>
                  <a:pt x="0" y="870006"/>
                  <a:pt x="172451" y="424048"/>
                  <a:pt x="459526" y="76193"/>
                </a:cubicBezTo>
                <a:close/>
              </a:path>
            </a:pathLst>
          </a:custGeom>
        </p:spPr>
        <p:txBody>
          <a:bodyPr wrap="square">
            <a:noAutofit/>
          </a:bodyPr>
          <a:lstStyle/>
          <a:p>
            <a:endParaRPr lang="ko-KR" altLang="en-US"/>
          </a:p>
        </p:txBody>
      </p:sp>
      <p:sp>
        <p:nvSpPr>
          <p:cNvPr id="9" name="Text Placeholder 8">
            <a:extLst>
              <a:ext uri="{FF2B5EF4-FFF2-40B4-BE49-F238E27FC236}">
                <a16:creationId xmlns="" xmlns:a16="http://schemas.microsoft.com/office/drawing/2014/main" id="{80992362-4125-4340-9966-541A34DE2055}"/>
              </a:ext>
            </a:extLst>
          </p:cNvPr>
          <p:cNvSpPr>
            <a:spLocks noGrp="1"/>
          </p:cNvSpPr>
          <p:nvPr>
            <p:ph type="body" sz="quarter" idx="18" hasCustomPrompt="1"/>
          </p:nvPr>
        </p:nvSpPr>
        <p:spPr>
          <a:xfrm>
            <a:off x="1933575" y="3749742"/>
            <a:ext cx="6915150" cy="2006600"/>
          </a:xfrm>
        </p:spPr>
        <p:txBody>
          <a:bodyPr anchor="ctr">
            <a:normAutofit/>
          </a:bodyPr>
          <a:lstStyle>
            <a:lvl1pPr marL="0" indent="0" algn="r">
              <a:buNone/>
              <a:defRPr sz="6000" b="1" cap="all" spc="150" baseline="0">
                <a:solidFill>
                  <a:schemeClr val="bg1"/>
                </a:solidFill>
                <a:latin typeface="+mj-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 xmlns:a16="http://schemas.microsoft.com/office/drawing/2014/main" id="{33FF3C51-D339-F949-A857-ABE561718528}"/>
              </a:ext>
            </a:extLst>
          </p:cNvPr>
          <p:cNvSpPr>
            <a:spLocks noGrp="1"/>
          </p:cNvSpPr>
          <p:nvPr>
            <p:ph type="body" sz="quarter" idx="19"/>
          </p:nvPr>
        </p:nvSpPr>
        <p:spPr>
          <a:xfrm>
            <a:off x="4695825" y="3038475"/>
            <a:ext cx="4152900" cy="520700"/>
          </a:xfrm>
        </p:spPr>
        <p:txBody>
          <a:bodyPr/>
          <a:lstStyle>
            <a:lvl1pPr marL="0" indent="0" algn="r">
              <a:buNone/>
              <a:defRPr b="0" i="0">
                <a:solidFill>
                  <a:schemeClr val="accent1">
                    <a:lumMod val="10000"/>
                    <a:lumOff val="90000"/>
                  </a:schemeClr>
                </a:solidFill>
                <a:latin typeface="Calibri Light" panose="020F0302020204030204" pitchFamily="34" charset="0"/>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1" name="Text Placeholder 11">
            <a:extLst>
              <a:ext uri="{FF2B5EF4-FFF2-40B4-BE49-F238E27FC236}">
                <a16:creationId xmlns="" xmlns:a16="http://schemas.microsoft.com/office/drawing/2014/main" id="{89132107-9BEC-2C42-9E15-081F25E2740E}"/>
              </a:ext>
            </a:extLst>
          </p:cNvPr>
          <p:cNvSpPr>
            <a:spLocks noGrp="1"/>
          </p:cNvSpPr>
          <p:nvPr>
            <p:ph type="body" sz="quarter" idx="20" hasCustomPrompt="1"/>
          </p:nvPr>
        </p:nvSpPr>
        <p:spPr>
          <a:xfrm>
            <a:off x="4695825" y="2063115"/>
            <a:ext cx="4152900" cy="520700"/>
          </a:xfrm>
        </p:spPr>
        <p:txBody>
          <a:bodyPr>
            <a:normAutofit/>
          </a:bodyPr>
          <a:lstStyle>
            <a:lvl1pPr marL="0" indent="0" algn="r">
              <a:buNone/>
              <a:defRPr sz="1200" b="0" i="0">
                <a:solidFill>
                  <a:schemeClr val="accent5"/>
                </a:solidFill>
                <a:latin typeface="+mj-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3" name="Picture 12">
            <a:extLst>
              <a:ext uri="{FF2B5EF4-FFF2-40B4-BE49-F238E27FC236}">
                <a16:creationId xmlns="" xmlns:a16="http://schemas.microsoft.com/office/drawing/2014/main" id="{C2829133-341C-E047-91B5-EACB37D02FB4}"/>
              </a:ext>
            </a:extLst>
          </p:cNvPr>
          <p:cNvPicPr>
            <a:picLocks noChangeAspect="1"/>
          </p:cNvPicPr>
          <p:nvPr userDrawn="1"/>
        </p:nvPicPr>
        <p:blipFill>
          <a:blip r:embed="rId3">
            <a:biLevel thresh="50000"/>
            <a:extLst>
              <a:ext uri="{28A0092B-C50C-407E-A947-70E740481C1C}">
                <a14:useLocalDpi xmlns:a14="http://schemas.microsoft.com/office/drawing/2010/main"/>
              </a:ext>
            </a:extLst>
          </a:blip>
          <a:stretch>
            <a:fillRect/>
          </a:stretch>
        </p:blipFill>
        <p:spPr>
          <a:xfrm>
            <a:off x="7617723" y="264418"/>
            <a:ext cx="291601" cy="324000"/>
          </a:xfrm>
          <a:prstGeom prst="rect">
            <a:avLst/>
          </a:prstGeom>
        </p:spPr>
      </p:pic>
      <p:sp>
        <p:nvSpPr>
          <p:cNvPr id="14" name="Title 1">
            <a:extLst>
              <a:ext uri="{FF2B5EF4-FFF2-40B4-BE49-F238E27FC236}">
                <a16:creationId xmlns="" xmlns:a16="http://schemas.microsoft.com/office/drawing/2014/main" id="{EEAE770A-E79A-AE44-A90F-463389D7F8AD}"/>
              </a:ext>
            </a:extLst>
          </p:cNvPr>
          <p:cNvSpPr txBox="1">
            <a:spLocks/>
          </p:cNvSpPr>
          <p:nvPr userDrawn="1"/>
        </p:nvSpPr>
        <p:spPr>
          <a:xfrm>
            <a:off x="7741285" y="295195"/>
            <a:ext cx="1107440" cy="184666"/>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200" b="1" spc="0">
                <a:solidFill>
                  <a:srgbClr val="FFFFFF"/>
                </a:solidFill>
                <a:latin typeface="Calibri Light" panose="020F0302020204030204"/>
                <a:ea typeface="Open Sans" charset="0"/>
                <a:cs typeface="Open Sans" charset="0"/>
              </a:rPr>
              <a:t>@</a:t>
            </a:r>
            <a:r>
              <a:rPr lang="en-US" sz="1200" b="1" spc="0" err="1">
                <a:solidFill>
                  <a:srgbClr val="FFFFFF"/>
                </a:solidFill>
                <a:latin typeface="Calibri Light" panose="020F0302020204030204"/>
                <a:ea typeface="Open Sans" charset="0"/>
                <a:cs typeface="Open Sans" charset="0"/>
              </a:rPr>
              <a:t>openaire_eu</a:t>
            </a:r>
            <a:endParaRPr lang="en-US" sz="1200" b="1" spc="0">
              <a:solidFill>
                <a:srgbClr val="FFFFFF"/>
              </a:solidFill>
              <a:latin typeface="Calibri Light" panose="020F0302020204030204"/>
              <a:ea typeface="Open Sans" charset="0"/>
              <a:cs typeface="Open Sans" charset="0"/>
            </a:endParaRPr>
          </a:p>
        </p:txBody>
      </p:sp>
      <p:pic>
        <p:nvPicPr>
          <p:cNvPr id="8" name="Graphic 7">
            <a:extLst>
              <a:ext uri="{FF2B5EF4-FFF2-40B4-BE49-F238E27FC236}">
                <a16:creationId xmlns="" xmlns:a16="http://schemas.microsoft.com/office/drawing/2014/main" id="{23252491-6812-394B-8CAD-8676F9FF76A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986444" y="6387072"/>
            <a:ext cx="243000" cy="324000"/>
          </a:xfrm>
          <a:prstGeom prst="rect">
            <a:avLst/>
          </a:prstGeom>
        </p:spPr>
      </p:pic>
      <p:pic>
        <p:nvPicPr>
          <p:cNvPr id="18" name="Picture 17" descr="A picture containing text, clipart&#10;&#10;Description automatically generated">
            <a:extLst>
              <a:ext uri="{FF2B5EF4-FFF2-40B4-BE49-F238E27FC236}">
                <a16:creationId xmlns="" xmlns:a16="http://schemas.microsoft.com/office/drawing/2014/main" id="{2EC3170E-1971-D64F-8793-917EDC7D1CC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pic>
        <p:nvPicPr>
          <p:cNvPr id="15" name="Picture 2">
            <a:extLst>
              <a:ext uri="{FF2B5EF4-FFF2-40B4-BE49-F238E27FC236}">
                <a16:creationId xmlns="" xmlns:a16="http://schemas.microsoft.com/office/drawing/2014/main" id="{6B03104E-C377-E744-B319-CB9D49C2EA3E}"/>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7779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Blank_background_picture">
    <p:spTree>
      <p:nvGrpSpPr>
        <p:cNvPr id="1" name=""/>
        <p:cNvGrpSpPr/>
        <p:nvPr/>
      </p:nvGrpSpPr>
      <p:grpSpPr>
        <a:xfrm>
          <a:off x="0" y="0"/>
          <a:ext cx="0" cy="0"/>
          <a:chOff x="0" y="0"/>
          <a:chExt cx="0" cy="0"/>
        </a:xfrm>
      </p:grpSpPr>
      <p:sp>
        <p:nvSpPr>
          <p:cNvPr id="56" name="Picture Placeholder 55">
            <a:extLst>
              <a:ext uri="{FF2B5EF4-FFF2-40B4-BE49-F238E27FC236}">
                <a16:creationId xmlns="" xmlns:a16="http://schemas.microsoft.com/office/drawing/2014/main" id="{3235324E-290D-B544-8FCE-CFD1CB186F04}"/>
              </a:ext>
            </a:extLst>
          </p:cNvPr>
          <p:cNvSpPr>
            <a:spLocks noGrp="1"/>
          </p:cNvSpPr>
          <p:nvPr>
            <p:ph type="pic" sz="quarter" idx="19"/>
          </p:nvPr>
        </p:nvSpPr>
        <p:spPr>
          <a:xfrm>
            <a:off x="0" y="0"/>
            <a:ext cx="9144000" cy="6858000"/>
          </a:xfrm>
          <a:custGeom>
            <a:avLst/>
            <a:gdLst>
              <a:gd name="connsiteX0" fmla="*/ 1386946 w 12192000"/>
              <a:gd name="connsiteY0" fmla="*/ 5128856 h 6858000"/>
              <a:gd name="connsiteX1" fmla="*/ 1386946 w 12192000"/>
              <a:gd name="connsiteY1" fmla="*/ 5136056 h 6858000"/>
              <a:gd name="connsiteX2" fmla="*/ 10754268 w 12192000"/>
              <a:gd name="connsiteY2" fmla="*/ 5136056 h 6858000"/>
              <a:gd name="connsiteX3" fmla="*/ 10754268 w 12192000"/>
              <a:gd name="connsiteY3" fmla="*/ 5128856 h 6858000"/>
              <a:gd name="connsiteX4" fmla="*/ 9405552 w 12192000"/>
              <a:gd name="connsiteY4" fmla="*/ 0 h 6858000"/>
              <a:gd name="connsiteX5" fmla="*/ 11189456 w 12192000"/>
              <a:gd name="connsiteY5" fmla="*/ 0 h 6858000"/>
              <a:gd name="connsiteX6" fmla="*/ 11171395 w 12192000"/>
              <a:gd name="connsiteY6" fmla="*/ 37492 h 6858000"/>
              <a:gd name="connsiteX7" fmla="*/ 10297504 w 12192000"/>
              <a:gd name="connsiteY7" fmla="*/ 557611 h 6858000"/>
              <a:gd name="connsiteX8" fmla="*/ 9423613 w 12192000"/>
              <a:gd name="connsiteY8" fmla="*/ 37492 h 6858000"/>
              <a:gd name="connsiteX9" fmla="*/ 0 w 12192000"/>
              <a:gd name="connsiteY9" fmla="*/ 0 h 6858000"/>
              <a:gd name="connsiteX10" fmla="*/ 8359366 w 12192000"/>
              <a:gd name="connsiteY10" fmla="*/ 0 h 6858000"/>
              <a:gd name="connsiteX11" fmla="*/ 8399180 w 12192000"/>
              <a:gd name="connsiteY11" fmla="*/ 154845 h 6858000"/>
              <a:gd name="connsiteX12" fmla="*/ 10297503 w 12192000"/>
              <a:gd name="connsiteY12" fmla="*/ 1551453 h 6858000"/>
              <a:gd name="connsiteX13" fmla="*/ 12128986 w 12192000"/>
              <a:gd name="connsiteY13" fmla="*/ 337465 h 6858000"/>
              <a:gd name="connsiteX14" fmla="*/ 12192000 w 12192000"/>
              <a:gd name="connsiteY14" fmla="*/ 165297 h 6858000"/>
              <a:gd name="connsiteX15" fmla="*/ 12192000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1386946" y="5128856"/>
                </a:moveTo>
                <a:lnTo>
                  <a:pt x="1386946" y="5136056"/>
                </a:lnTo>
                <a:lnTo>
                  <a:pt x="10754268" y="5136056"/>
                </a:lnTo>
                <a:lnTo>
                  <a:pt x="10754268" y="5128856"/>
                </a:lnTo>
                <a:close/>
                <a:moveTo>
                  <a:pt x="9405552" y="0"/>
                </a:moveTo>
                <a:lnTo>
                  <a:pt x="11189456" y="0"/>
                </a:lnTo>
                <a:lnTo>
                  <a:pt x="11171395" y="37492"/>
                </a:lnTo>
                <a:cubicBezTo>
                  <a:pt x="11003099" y="347298"/>
                  <a:pt x="10674862" y="557611"/>
                  <a:pt x="10297504" y="557611"/>
                </a:cubicBezTo>
                <a:cubicBezTo>
                  <a:pt x="9920146" y="557611"/>
                  <a:pt x="9591909" y="347298"/>
                  <a:pt x="9423613" y="37492"/>
                </a:cubicBezTo>
                <a:close/>
                <a:moveTo>
                  <a:pt x="0" y="0"/>
                </a:moveTo>
                <a:lnTo>
                  <a:pt x="8359366" y="0"/>
                </a:lnTo>
                <a:lnTo>
                  <a:pt x="8399180" y="154845"/>
                </a:lnTo>
                <a:cubicBezTo>
                  <a:pt x="8650844" y="963969"/>
                  <a:pt x="9405567" y="1551453"/>
                  <a:pt x="10297503" y="1551453"/>
                </a:cubicBezTo>
                <a:cubicBezTo>
                  <a:pt x="11120829" y="1551453"/>
                  <a:pt x="11827239" y="1050875"/>
                  <a:pt x="12128986" y="337465"/>
                </a:cubicBezTo>
                <a:lnTo>
                  <a:pt x="12192000" y="165297"/>
                </a:lnTo>
                <a:lnTo>
                  <a:pt x="12192000" y="6858000"/>
                </a:lnTo>
                <a:lnTo>
                  <a:pt x="0" y="6858000"/>
                </a:lnTo>
                <a:close/>
              </a:path>
            </a:pathLst>
          </a:custGeom>
        </p:spPr>
        <p:txBody>
          <a:bodyPr wrap="square">
            <a:noAutofit/>
          </a:bodyPr>
          <a:lstStyle/>
          <a:p>
            <a:endParaRPr lang="ko-KR" altLang="en-US"/>
          </a:p>
        </p:txBody>
      </p:sp>
      <p:sp>
        <p:nvSpPr>
          <p:cNvPr id="12" name="바닥글 개체 틀 11"/>
          <p:cNvSpPr>
            <a:spLocks noGrp="1"/>
          </p:cNvSpPr>
          <p:nvPr>
            <p:ph type="ftr" sz="quarter" idx="16"/>
          </p:nvPr>
        </p:nvSpPr>
        <p:spPr>
          <a:xfrm>
            <a:off x="1288192" y="6356351"/>
            <a:ext cx="6783860" cy="365125"/>
          </a:xfrm>
        </p:spPr>
        <p:txBody>
          <a:bodyPr/>
          <a:lstStyle>
            <a:lvl1pPr>
              <a:defRPr>
                <a:solidFill>
                  <a:schemeClr val="bg1">
                    <a:lumMod val="95000"/>
                  </a:schemeClr>
                </a:solidFill>
              </a:defRPr>
            </a:lvl1pPr>
          </a:lstStyle>
          <a:p>
            <a:r>
              <a:rPr lang="en-GB" altLang="ko-KR">
                <a:solidFill>
                  <a:srgbClr val="FFFFFF">
                    <a:lumMod val="95000"/>
                  </a:srgbClr>
                </a:solidFill>
              </a:rPr>
              <a:t>Evidence Based Policymaking in Europe Summit: 2021 | Dec 9-10, 2021</a:t>
            </a:r>
            <a:endParaRPr lang="ko-KR" altLang="en-US">
              <a:solidFill>
                <a:srgbClr val="FFFFFF">
                  <a:lumMod val="95000"/>
                </a:srgbClr>
              </a:solidFill>
            </a:endParaRPr>
          </a:p>
        </p:txBody>
      </p:sp>
      <p:sp>
        <p:nvSpPr>
          <p:cNvPr id="8" name="슬라이드 번호 개체 틀 12">
            <a:extLst>
              <a:ext uri="{FF2B5EF4-FFF2-40B4-BE49-F238E27FC236}">
                <a16:creationId xmlns="" xmlns:a16="http://schemas.microsoft.com/office/drawing/2014/main" id="{B1526702-60FD-CF45-ABFF-486EBF4FA2EA}"/>
              </a:ext>
            </a:extLst>
          </p:cNvPr>
          <p:cNvSpPr>
            <a:spLocks noGrp="1"/>
          </p:cNvSpPr>
          <p:nvPr>
            <p:ph type="sldNum" sz="quarter" idx="17"/>
          </p:nvPr>
        </p:nvSpPr>
        <p:spPr>
          <a:xfrm>
            <a:off x="4423500" y="4977"/>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sp>
        <p:nvSpPr>
          <p:cNvPr id="3" name="Text Placeholder 2">
            <a:extLst>
              <a:ext uri="{FF2B5EF4-FFF2-40B4-BE49-F238E27FC236}">
                <a16:creationId xmlns="" xmlns:a16="http://schemas.microsoft.com/office/drawing/2014/main" id="{2143F8E4-4EF9-604A-866E-4FC3440BC10B}"/>
              </a:ext>
            </a:extLst>
          </p:cNvPr>
          <p:cNvSpPr>
            <a:spLocks noGrp="1"/>
          </p:cNvSpPr>
          <p:nvPr>
            <p:ph type="body" sz="quarter" idx="20"/>
          </p:nvPr>
        </p:nvSpPr>
        <p:spPr>
          <a:xfrm>
            <a:off x="1032309" y="1356176"/>
            <a:ext cx="3429000" cy="757237"/>
          </a:xfrm>
        </p:spPr>
        <p:txBody>
          <a:bodyPr>
            <a:normAutofit/>
          </a:bodyPr>
          <a:lstStyle>
            <a:lvl1pPr marL="0" indent="0">
              <a:buNone/>
              <a:defRPr sz="1500">
                <a:solidFill>
                  <a:schemeClr val="accent2">
                    <a:lumMod val="60000"/>
                    <a:lumOff val="40000"/>
                  </a:schemeClr>
                </a:solidFill>
                <a:latin typeface="+mj-lt"/>
              </a:defRPr>
            </a:lvl1pPr>
            <a:lvl2pPr marL="342900" indent="0">
              <a:buNone/>
              <a:defRPr/>
            </a:lvl2pPr>
          </a:lstStyle>
          <a:p>
            <a:pPr lvl="0"/>
            <a:r>
              <a:rPr lang="en-GB" dirty="0"/>
              <a:t>Click to edit Master text styles</a:t>
            </a:r>
          </a:p>
        </p:txBody>
      </p:sp>
      <p:sp>
        <p:nvSpPr>
          <p:cNvPr id="5" name="Text Placeholder 4">
            <a:extLst>
              <a:ext uri="{FF2B5EF4-FFF2-40B4-BE49-F238E27FC236}">
                <a16:creationId xmlns="" xmlns:a16="http://schemas.microsoft.com/office/drawing/2014/main" id="{A43975AF-627D-7D40-83D4-97DC79E3C616}"/>
              </a:ext>
            </a:extLst>
          </p:cNvPr>
          <p:cNvSpPr>
            <a:spLocks noGrp="1"/>
          </p:cNvSpPr>
          <p:nvPr>
            <p:ph type="body" sz="quarter" idx="21"/>
          </p:nvPr>
        </p:nvSpPr>
        <p:spPr>
          <a:xfrm>
            <a:off x="3465910" y="5218177"/>
            <a:ext cx="4606528" cy="1036827"/>
          </a:xfrm>
        </p:spPr>
        <p:txBody>
          <a:bodyPr>
            <a:normAutofit/>
          </a:bodyPr>
          <a:lstStyle>
            <a:lvl1pPr marL="0" indent="0" algn="r">
              <a:buNone/>
              <a:defRPr sz="1050">
                <a:solidFill>
                  <a:schemeClr val="bg2"/>
                </a:solidFill>
              </a:defRPr>
            </a:lvl1pPr>
          </a:lstStyle>
          <a:p>
            <a:pPr lvl="0"/>
            <a:r>
              <a:rPr lang="en-GB" dirty="0"/>
              <a:t>Click to edit Master text styles</a:t>
            </a:r>
          </a:p>
        </p:txBody>
      </p:sp>
      <p:sp>
        <p:nvSpPr>
          <p:cNvPr id="19" name="Text Placeholder 18">
            <a:extLst>
              <a:ext uri="{FF2B5EF4-FFF2-40B4-BE49-F238E27FC236}">
                <a16:creationId xmlns="" xmlns:a16="http://schemas.microsoft.com/office/drawing/2014/main" id="{57D03759-02A3-AA4A-8D89-00A52B3DDDAB}"/>
              </a:ext>
            </a:extLst>
          </p:cNvPr>
          <p:cNvSpPr>
            <a:spLocks noGrp="1"/>
          </p:cNvSpPr>
          <p:nvPr>
            <p:ph type="body" sz="quarter" idx="22" hasCustomPrompt="1"/>
          </p:nvPr>
        </p:nvSpPr>
        <p:spPr>
          <a:xfrm>
            <a:off x="0" y="2000251"/>
            <a:ext cx="9144000" cy="2302455"/>
          </a:xfrm>
        </p:spPr>
        <p:txBody>
          <a:bodyPr>
            <a:noAutofit/>
          </a:bodyPr>
          <a:lstStyle>
            <a:lvl1pPr marL="0" indent="0" algn="dist">
              <a:buNone/>
              <a:defRPr sz="15000" cap="all" baseline="0">
                <a:solidFill>
                  <a:schemeClr val="bg2"/>
                </a:solidFill>
              </a:defRPr>
            </a:lvl1pPr>
            <a:lvl2pPr marL="342900" indent="0">
              <a:buNone/>
              <a:defRPr/>
            </a:lvl2pPr>
          </a:lstStyle>
          <a:p>
            <a:pPr lvl="0"/>
            <a:r>
              <a:rPr lang="en-GB" dirty="0"/>
              <a:t>Title</a:t>
            </a:r>
          </a:p>
        </p:txBody>
      </p:sp>
      <p:sp>
        <p:nvSpPr>
          <p:cNvPr id="22" name="Text Placeholder 21">
            <a:extLst>
              <a:ext uri="{FF2B5EF4-FFF2-40B4-BE49-F238E27FC236}">
                <a16:creationId xmlns="" xmlns:a16="http://schemas.microsoft.com/office/drawing/2014/main" id="{1F903B44-125F-2045-A124-93EBA4F2D320}"/>
              </a:ext>
            </a:extLst>
          </p:cNvPr>
          <p:cNvSpPr>
            <a:spLocks noGrp="1"/>
          </p:cNvSpPr>
          <p:nvPr>
            <p:ph type="body" sz="quarter" idx="23" hasCustomPrompt="1"/>
          </p:nvPr>
        </p:nvSpPr>
        <p:spPr>
          <a:xfrm>
            <a:off x="1046560" y="4420300"/>
            <a:ext cx="7011590" cy="623887"/>
          </a:xfrm>
        </p:spPr>
        <p:txBody>
          <a:bodyPr>
            <a:noAutofit/>
          </a:bodyPr>
          <a:lstStyle>
            <a:lvl1pPr marL="0" indent="0" algn="dist">
              <a:buNone/>
              <a:defRPr sz="3750" cap="all" spc="1050" baseline="0">
                <a:solidFill>
                  <a:schemeClr val="accent1"/>
                </a:solidFill>
                <a:latin typeface="+mj-lt"/>
              </a:defRPr>
            </a:lvl1pPr>
          </a:lstStyle>
          <a:p>
            <a:pPr lvl="0"/>
            <a:r>
              <a:rPr lang="en-GB" dirty="0"/>
              <a:t>Subtitle</a:t>
            </a:r>
          </a:p>
        </p:txBody>
      </p:sp>
      <p:sp>
        <p:nvSpPr>
          <p:cNvPr id="26" name="자유형 14">
            <a:extLst>
              <a:ext uri="{FF2B5EF4-FFF2-40B4-BE49-F238E27FC236}">
                <a16:creationId xmlns="" xmlns:a16="http://schemas.microsoft.com/office/drawing/2014/main" id="{2A195701-7C2E-5F4A-B431-B44F5BBBB2F2}"/>
              </a:ext>
            </a:extLst>
          </p:cNvPr>
          <p:cNvSpPr/>
          <p:nvPr userDrawn="1"/>
        </p:nvSpPr>
        <p:spPr bwMode="auto">
          <a:xfrm>
            <a:off x="6264822" y="-24384"/>
            <a:ext cx="2879178" cy="1575837"/>
          </a:xfrm>
          <a:custGeom>
            <a:avLst/>
            <a:gdLst>
              <a:gd name="connsiteX0" fmla="*/ 0 w 3838904"/>
              <a:gd name="connsiteY0" fmla="*/ 0 h 1575837"/>
              <a:gd name="connsiteX1" fmla="*/ 1040709 w 3838904"/>
              <a:gd name="connsiteY1" fmla="*/ 0 h 1575837"/>
              <a:gd name="connsiteX2" fmla="*/ 1070517 w 3838904"/>
              <a:gd name="connsiteY2" fmla="*/ 61876 h 1575837"/>
              <a:gd name="connsiteX3" fmla="*/ 1944408 w 3838904"/>
              <a:gd name="connsiteY3" fmla="*/ 581995 h 1575837"/>
              <a:gd name="connsiteX4" fmla="*/ 2818299 w 3838904"/>
              <a:gd name="connsiteY4" fmla="*/ 61876 h 1575837"/>
              <a:gd name="connsiteX5" fmla="*/ 2848107 w 3838904"/>
              <a:gd name="connsiteY5" fmla="*/ 0 h 1575837"/>
              <a:gd name="connsiteX6" fmla="*/ 3838904 w 3838904"/>
              <a:gd name="connsiteY6" fmla="*/ 0 h 1575837"/>
              <a:gd name="connsiteX7" fmla="*/ 3838904 w 3838904"/>
              <a:gd name="connsiteY7" fmla="*/ 189681 h 1575837"/>
              <a:gd name="connsiteX8" fmla="*/ 3775890 w 3838904"/>
              <a:gd name="connsiteY8" fmla="*/ 361849 h 1575837"/>
              <a:gd name="connsiteX9" fmla="*/ 1944407 w 3838904"/>
              <a:gd name="connsiteY9" fmla="*/ 1575837 h 1575837"/>
              <a:gd name="connsiteX10" fmla="*/ 46084 w 3838904"/>
              <a:gd name="connsiteY10" fmla="*/ 179229 h 157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8904" h="1575837">
                <a:moveTo>
                  <a:pt x="0" y="0"/>
                </a:moveTo>
                <a:lnTo>
                  <a:pt x="1040709" y="0"/>
                </a:lnTo>
                <a:lnTo>
                  <a:pt x="1070517" y="61876"/>
                </a:lnTo>
                <a:cubicBezTo>
                  <a:pt x="1238813" y="371682"/>
                  <a:pt x="1567050" y="581995"/>
                  <a:pt x="1944408" y="581995"/>
                </a:cubicBezTo>
                <a:cubicBezTo>
                  <a:pt x="2321766" y="581995"/>
                  <a:pt x="2650003" y="371682"/>
                  <a:pt x="2818299" y="61876"/>
                </a:cubicBezTo>
                <a:lnTo>
                  <a:pt x="2848107" y="0"/>
                </a:lnTo>
                <a:lnTo>
                  <a:pt x="3838904" y="0"/>
                </a:lnTo>
                <a:lnTo>
                  <a:pt x="3838904" y="189681"/>
                </a:lnTo>
                <a:lnTo>
                  <a:pt x="3775890" y="361849"/>
                </a:lnTo>
                <a:cubicBezTo>
                  <a:pt x="3474143" y="1075259"/>
                  <a:pt x="2767733" y="1575837"/>
                  <a:pt x="1944407" y="1575837"/>
                </a:cubicBezTo>
                <a:cubicBezTo>
                  <a:pt x="1052471" y="1575837"/>
                  <a:pt x="297748" y="988353"/>
                  <a:pt x="46084" y="179229"/>
                </a:cubicBez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222080"/>
              </a:solidFill>
            </a:endParaRPr>
          </a:p>
        </p:txBody>
      </p:sp>
      <p:sp>
        <p:nvSpPr>
          <p:cNvPr id="57" name="Rectangle 56">
            <a:extLst>
              <a:ext uri="{FF2B5EF4-FFF2-40B4-BE49-F238E27FC236}">
                <a16:creationId xmlns="" xmlns:a16="http://schemas.microsoft.com/office/drawing/2014/main" id="{95A67070-5139-F246-8EAB-5E41A1336354}"/>
              </a:ext>
            </a:extLst>
          </p:cNvPr>
          <p:cNvSpPr/>
          <p:nvPr userDrawn="1"/>
        </p:nvSpPr>
        <p:spPr>
          <a:xfrm>
            <a:off x="1040209" y="5128856"/>
            <a:ext cx="7025492" cy="7200"/>
          </a:xfrm>
          <a:prstGeom prst="rect">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x-none" sz="1350">
              <a:solidFill>
                <a:srgbClr val="FFFFFF"/>
              </a:solidFill>
            </a:endParaRPr>
          </a:p>
        </p:txBody>
      </p:sp>
      <p:pic>
        <p:nvPicPr>
          <p:cNvPr id="66" name="Picture 65" descr="A picture containing text, clipart&#10;&#10;Description automatically generated">
            <a:extLst>
              <a:ext uri="{FF2B5EF4-FFF2-40B4-BE49-F238E27FC236}">
                <a16:creationId xmlns="" xmlns:a16="http://schemas.microsoft.com/office/drawing/2014/main" id="{D74A99D0-C01A-4546-898F-D4E0F614E6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352" y="5660111"/>
            <a:ext cx="886211" cy="420452"/>
          </a:xfrm>
          <a:prstGeom prst="rect">
            <a:avLst/>
          </a:prstGeom>
        </p:spPr>
      </p:pic>
      <p:sp>
        <p:nvSpPr>
          <p:cNvPr id="68" name="Text Placeholder 67">
            <a:extLst>
              <a:ext uri="{FF2B5EF4-FFF2-40B4-BE49-F238E27FC236}">
                <a16:creationId xmlns="" xmlns:a16="http://schemas.microsoft.com/office/drawing/2014/main" id="{21CDCF9D-3176-F944-A471-C41C391AFC3E}"/>
              </a:ext>
            </a:extLst>
          </p:cNvPr>
          <p:cNvSpPr>
            <a:spLocks noGrp="1"/>
          </p:cNvSpPr>
          <p:nvPr>
            <p:ph type="body" sz="quarter" idx="24" hasCustomPrompt="1"/>
          </p:nvPr>
        </p:nvSpPr>
        <p:spPr>
          <a:xfrm>
            <a:off x="190500" y="6302374"/>
            <a:ext cx="885600" cy="421200"/>
          </a:xfrm>
          <a:blipFill>
            <a:blip r:embed="rId3"/>
            <a:stretch>
              <a:fillRect/>
            </a:stretch>
          </a:blipFill>
        </p:spPr>
        <p:txBody>
          <a:bodyPr/>
          <a:lstStyle>
            <a:lvl2pPr marL="342900" indent="0">
              <a:buNone/>
              <a:defRPr/>
            </a:lvl2pPr>
          </a:lstStyle>
          <a:p>
            <a:pPr lvl="1"/>
            <a:r>
              <a:rPr lang="x-none" dirty="0"/>
              <a:t> </a:t>
            </a:r>
          </a:p>
        </p:txBody>
      </p:sp>
    </p:spTree>
    <p:extLst>
      <p:ext uri="{BB962C8B-B14F-4D97-AF65-F5344CB8AC3E}">
        <p14:creationId xmlns:p14="http://schemas.microsoft.com/office/powerpoint/2010/main" val="31161078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Title_1_light_background">
    <p:spTree>
      <p:nvGrpSpPr>
        <p:cNvPr id="1" name=""/>
        <p:cNvGrpSpPr/>
        <p:nvPr/>
      </p:nvGrpSpPr>
      <p:grpSpPr>
        <a:xfrm>
          <a:off x="0" y="0"/>
          <a:ext cx="0" cy="0"/>
          <a:chOff x="0" y="0"/>
          <a:chExt cx="0" cy="0"/>
        </a:xfrm>
      </p:grpSpPr>
      <p:pic>
        <p:nvPicPr>
          <p:cNvPr id="4102" name="Picture 6">
            <a:extLst>
              <a:ext uri="{FF2B5EF4-FFF2-40B4-BE49-F238E27FC236}">
                <a16:creationId xmlns="" xmlns:a16="http://schemas.microsoft.com/office/drawing/2014/main" id="{A9E8FCBD-39E9-554A-A815-3378176BBE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8">
            <a:extLst>
              <a:ext uri="{FF2B5EF4-FFF2-40B4-BE49-F238E27FC236}">
                <a16:creationId xmlns="" xmlns:a16="http://schemas.microsoft.com/office/drawing/2014/main" id="{C167E905-9829-3A48-B64E-3F05C83C529D}"/>
              </a:ext>
            </a:extLst>
          </p:cNvPr>
          <p:cNvSpPr>
            <a:spLocks noGrp="1"/>
          </p:cNvSpPr>
          <p:nvPr>
            <p:ph type="body" sz="quarter" idx="18" hasCustomPrompt="1"/>
          </p:nvPr>
        </p:nvSpPr>
        <p:spPr>
          <a:xfrm>
            <a:off x="674709" y="1756131"/>
            <a:ext cx="7545497" cy="2006600"/>
          </a:xfrm>
        </p:spPr>
        <p:txBody>
          <a:bodyPr>
            <a:noAutofit/>
          </a:bodyPr>
          <a:lstStyle>
            <a:lvl1pPr marL="0" indent="0">
              <a:buNone/>
              <a:defRPr sz="6000" b="1" cap="none" baseline="0">
                <a:solidFill>
                  <a:schemeClr val="tx1">
                    <a:lumMod val="50000"/>
                  </a:schemeClr>
                </a:solidFill>
                <a:latin typeface="+mn-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 xmlns:a16="http://schemas.microsoft.com/office/drawing/2014/main" id="{72020A61-98B8-4D42-B44D-28436F578240}"/>
              </a:ext>
            </a:extLst>
          </p:cNvPr>
          <p:cNvSpPr>
            <a:spLocks noGrp="1"/>
          </p:cNvSpPr>
          <p:nvPr>
            <p:ph type="body" sz="quarter" idx="19"/>
          </p:nvPr>
        </p:nvSpPr>
        <p:spPr>
          <a:xfrm>
            <a:off x="674709" y="3896504"/>
            <a:ext cx="7545497" cy="988647"/>
          </a:xfrm>
        </p:spPr>
        <p:txBody>
          <a:bodyPr/>
          <a:lstStyle>
            <a:lvl1pPr marL="0" indent="0">
              <a:buNone/>
              <a:defRPr b="1" i="0">
                <a:solidFill>
                  <a:srgbClr val="5A6770"/>
                </a:solidFill>
                <a:latin typeface="+mn-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1">
            <a:extLst>
              <a:ext uri="{FF2B5EF4-FFF2-40B4-BE49-F238E27FC236}">
                <a16:creationId xmlns="" xmlns:a16="http://schemas.microsoft.com/office/drawing/2014/main" id="{EEB0AF54-F642-CC4C-A853-9CACB1646C6C}"/>
              </a:ext>
            </a:extLst>
          </p:cNvPr>
          <p:cNvSpPr>
            <a:spLocks noGrp="1"/>
          </p:cNvSpPr>
          <p:nvPr>
            <p:ph type="body" sz="quarter" idx="20" hasCustomPrompt="1"/>
          </p:nvPr>
        </p:nvSpPr>
        <p:spPr>
          <a:xfrm>
            <a:off x="6698294" y="163865"/>
            <a:ext cx="2281479" cy="825691"/>
          </a:xfrm>
        </p:spPr>
        <p:txBody>
          <a:bodyPr>
            <a:normAutofit/>
          </a:bodyPr>
          <a:lstStyle>
            <a:lvl1pPr marL="0" indent="0" algn="r">
              <a:buNone/>
              <a:defRPr sz="1200" b="1" i="0">
                <a:solidFill>
                  <a:schemeClr val="bg2">
                    <a:lumMod val="75000"/>
                  </a:schemeClr>
                </a:solidFill>
                <a:latin typeface="+mj-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4" name="Picture 13">
            <a:extLst>
              <a:ext uri="{FF2B5EF4-FFF2-40B4-BE49-F238E27FC236}">
                <a16:creationId xmlns="" xmlns:a16="http://schemas.microsoft.com/office/drawing/2014/main" id="{59D6FC93-08E4-3643-8D34-1D4297EB1D3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139093" y="6407008"/>
            <a:ext cx="243000" cy="269999"/>
          </a:xfrm>
          <a:prstGeom prst="rect">
            <a:avLst/>
          </a:prstGeom>
        </p:spPr>
      </p:pic>
      <p:sp>
        <p:nvSpPr>
          <p:cNvPr id="15" name="Title 1">
            <a:extLst>
              <a:ext uri="{FF2B5EF4-FFF2-40B4-BE49-F238E27FC236}">
                <a16:creationId xmlns="" xmlns:a16="http://schemas.microsoft.com/office/drawing/2014/main" id="{F1C04362-43E0-8443-9DD7-E8C7838A0A0B}"/>
              </a:ext>
            </a:extLst>
          </p:cNvPr>
          <p:cNvSpPr txBox="1">
            <a:spLocks noChangeAspect="1"/>
          </p:cNvSpPr>
          <p:nvPr userDrawn="1"/>
        </p:nvSpPr>
        <p:spPr>
          <a:xfrm>
            <a:off x="7207773" y="6442430"/>
            <a:ext cx="1107440" cy="184666"/>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200" b="1" spc="0">
                <a:solidFill>
                  <a:srgbClr val="222080"/>
                </a:solidFill>
                <a:latin typeface="Calibri Light" panose="020F0302020204030204"/>
                <a:ea typeface="Open Sans" charset="0"/>
                <a:cs typeface="Open Sans" charset="0"/>
              </a:rPr>
              <a:t>@</a:t>
            </a:r>
            <a:r>
              <a:rPr lang="en-US" sz="1200" b="1" spc="0" err="1">
                <a:solidFill>
                  <a:srgbClr val="222080"/>
                </a:solidFill>
                <a:latin typeface="Calibri Light" panose="020F0302020204030204"/>
                <a:ea typeface="Open Sans" charset="0"/>
                <a:cs typeface="Open Sans" charset="0"/>
              </a:rPr>
              <a:t>openaire_eu</a:t>
            </a:r>
            <a:endParaRPr lang="en-US" sz="1200" b="1" spc="0">
              <a:solidFill>
                <a:srgbClr val="222080"/>
              </a:solidFill>
              <a:latin typeface="Calibri Light" panose="020F0302020204030204"/>
              <a:ea typeface="Open Sans" charset="0"/>
              <a:cs typeface="Open Sans" charset="0"/>
            </a:endParaRPr>
          </a:p>
        </p:txBody>
      </p:sp>
      <p:pic>
        <p:nvPicPr>
          <p:cNvPr id="16" name="Graphic 15">
            <a:extLst>
              <a:ext uri="{FF2B5EF4-FFF2-40B4-BE49-F238E27FC236}">
                <a16:creationId xmlns="" xmlns:a16="http://schemas.microsoft.com/office/drawing/2014/main" id="{5DA24E07-433B-D04F-80AA-B81E631A66B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605725" y="6372763"/>
            <a:ext cx="243000" cy="324000"/>
          </a:xfrm>
          <a:prstGeom prst="rect">
            <a:avLst/>
          </a:prstGeom>
        </p:spPr>
      </p:pic>
      <p:sp>
        <p:nvSpPr>
          <p:cNvPr id="4" name="바닥글 개체 틀 3"/>
          <p:cNvSpPr>
            <a:spLocks noGrp="1"/>
          </p:cNvSpPr>
          <p:nvPr>
            <p:ph type="ftr" sz="quarter" idx="11"/>
          </p:nvPr>
        </p:nvSpPr>
        <p:spPr>
          <a:xfrm>
            <a:off x="811156" y="6353706"/>
            <a:ext cx="6178367"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4098" name="Picture 2">
            <a:extLst>
              <a:ext uri="{FF2B5EF4-FFF2-40B4-BE49-F238E27FC236}">
                <a16:creationId xmlns="" xmlns:a16="http://schemas.microsoft.com/office/drawing/2014/main" id="{D8538368-FC53-5E4A-85B3-DF6EF98FE684}"/>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90639" y="6398285"/>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 xmlns:a16="http://schemas.microsoft.com/office/drawing/2014/main" id="{6EB81584-D253-8D4F-A6CD-AECC8861A2D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64227" y="157748"/>
            <a:ext cx="1971329" cy="94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086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27944696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1_Title Slide_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noFill/>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a:noFill/>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5" name="Footer Placeholder 4"/>
          <p:cNvSpPr>
            <a:spLocks noGrp="1"/>
          </p:cNvSpPr>
          <p:nvPr>
            <p:ph type="ftr" sz="quarter" idx="11"/>
          </p:nvPr>
        </p:nvSpPr>
        <p:spPr>
          <a:xfrm>
            <a:off x="1792789" y="6385638"/>
            <a:ext cx="6208211" cy="319043"/>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7" name="Picture 6">
            <a:extLst>
              <a:ext uri="{FF2B5EF4-FFF2-40B4-BE49-F238E27FC236}">
                <a16:creationId xmlns="" xmlns:a16="http://schemas.microsoft.com/office/drawing/2014/main" id="{470599DE-688E-C340-80EA-2C72C20FDD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9520" y="6354763"/>
            <a:ext cx="907694" cy="432000"/>
          </a:xfrm>
          <a:prstGeom prst="rect">
            <a:avLst/>
          </a:prstGeom>
        </p:spPr>
      </p:pic>
      <p:sp>
        <p:nvSpPr>
          <p:cNvPr id="8" name="슬라이드 번호 개체 틀 12">
            <a:extLst>
              <a:ext uri="{FF2B5EF4-FFF2-40B4-BE49-F238E27FC236}">
                <a16:creationId xmlns="" xmlns:a16="http://schemas.microsoft.com/office/drawing/2014/main" id="{C0B06DF9-166D-7643-905F-6076BAE9B350}"/>
              </a:ext>
            </a:extLst>
          </p:cNvPr>
          <p:cNvSpPr txBox="1">
            <a:spLocks/>
          </p:cNvSpPr>
          <p:nvPr userDrawn="1"/>
        </p:nvSpPr>
        <p:spPr>
          <a:xfrm>
            <a:off x="4274414" y="-8563"/>
            <a:ext cx="297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FFFFFF"/>
                </a:solidFill>
              </a:rPr>
              <a:pPr/>
              <a:t>‹#›</a:t>
            </a:fld>
            <a:endParaRPr lang="ko-KR" altLang="en-US" sz="1050">
              <a:solidFill>
                <a:srgbClr val="FFFFFF"/>
              </a:solidFill>
            </a:endParaRPr>
          </a:p>
        </p:txBody>
      </p:sp>
      <p:pic>
        <p:nvPicPr>
          <p:cNvPr id="9" name="Picture 2">
            <a:extLst>
              <a:ext uri="{FF2B5EF4-FFF2-40B4-BE49-F238E27FC236}">
                <a16:creationId xmlns="" xmlns:a16="http://schemas.microsoft.com/office/drawing/2014/main" id="{813864CD-731D-F943-9E95-90FED3CD738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607257"/>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2_Title Slide_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noFill/>
        </p:spPr>
        <p:txBody>
          <a:bodyPr anchor="b"/>
          <a:lstStyle>
            <a:lvl1pPr algn="ctr">
              <a:defRPr sz="4500">
                <a:solidFill>
                  <a:schemeClr val="bg1"/>
                </a:solidFill>
              </a:defRPr>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a:noFill/>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5" name="Footer Placeholder 4"/>
          <p:cNvSpPr>
            <a:spLocks noGrp="1"/>
          </p:cNvSpPr>
          <p:nvPr>
            <p:ph type="ftr" sz="quarter" idx="11"/>
          </p:nvPr>
        </p:nvSpPr>
        <p:spPr>
          <a:xfrm>
            <a:off x="1792789" y="6385638"/>
            <a:ext cx="6208211" cy="319043"/>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8" name="슬라이드 번호 개체 틀 12">
            <a:extLst>
              <a:ext uri="{FF2B5EF4-FFF2-40B4-BE49-F238E27FC236}">
                <a16:creationId xmlns="" xmlns:a16="http://schemas.microsoft.com/office/drawing/2014/main" id="{C0B06DF9-166D-7643-905F-6076BAE9B350}"/>
              </a:ext>
            </a:extLst>
          </p:cNvPr>
          <p:cNvSpPr txBox="1">
            <a:spLocks/>
          </p:cNvSpPr>
          <p:nvPr userDrawn="1"/>
        </p:nvSpPr>
        <p:spPr>
          <a:xfrm>
            <a:off x="4274414" y="-8563"/>
            <a:ext cx="297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FFFFFF"/>
                </a:solidFill>
              </a:rPr>
              <a:pPr/>
              <a:t>‹#›</a:t>
            </a:fld>
            <a:endParaRPr lang="ko-KR" altLang="en-US" sz="1050">
              <a:solidFill>
                <a:srgbClr val="FFFFFF"/>
              </a:solidFill>
            </a:endParaRPr>
          </a:p>
        </p:txBody>
      </p:sp>
      <p:pic>
        <p:nvPicPr>
          <p:cNvPr id="9" name="Picture 2">
            <a:extLst>
              <a:ext uri="{FF2B5EF4-FFF2-40B4-BE49-F238E27FC236}">
                <a16:creationId xmlns="" xmlns:a16="http://schemas.microsoft.com/office/drawing/2014/main" id="{813864CD-731D-F943-9E95-90FED3CD7389}"/>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clipart&#10;&#10;Description automatically generated">
            <a:extLst>
              <a:ext uri="{FF2B5EF4-FFF2-40B4-BE49-F238E27FC236}">
                <a16:creationId xmlns="" xmlns:a16="http://schemas.microsoft.com/office/drawing/2014/main" id="{989E3DB1-62E7-7C40-A3F4-6D3CDDF6D29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spTree>
    <p:extLst>
      <p:ext uri="{BB962C8B-B14F-4D97-AF65-F5344CB8AC3E}">
        <p14:creationId xmlns:p14="http://schemas.microsoft.com/office/powerpoint/2010/main" val="3297630354"/>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D2BC5C-E000-7546-8990-B800148C8D94}"/>
              </a:ext>
            </a:extLst>
          </p:cNvPr>
          <p:cNvSpPr>
            <a:spLocks noGrp="1"/>
          </p:cNvSpPr>
          <p:nvPr>
            <p:ph type="title"/>
          </p:nvPr>
        </p:nvSpPr>
        <p:spPr>
          <a:xfrm>
            <a:off x="628650" y="427756"/>
            <a:ext cx="7886700" cy="1325563"/>
          </a:xfrm>
        </p:spPr>
        <p:txBody>
          <a:bodyPr/>
          <a:lstStyle>
            <a:lvl1pPr algn="ctr">
              <a:defRPr b="1"/>
            </a:lvl1pPr>
          </a:lstStyle>
          <a:p>
            <a:r>
              <a:rPr lang="en-GB"/>
              <a:t>Click to edit Master title style</a:t>
            </a:r>
            <a:endParaRPr lang="x-none"/>
          </a:p>
        </p:txBody>
      </p:sp>
      <p:sp>
        <p:nvSpPr>
          <p:cNvPr id="3" name="Footer Placeholder 2">
            <a:extLst>
              <a:ext uri="{FF2B5EF4-FFF2-40B4-BE49-F238E27FC236}">
                <a16:creationId xmlns="" xmlns:a16="http://schemas.microsoft.com/office/drawing/2014/main" id="{49EF263F-6A16-1448-8708-950C0FBEEEEB}"/>
              </a:ext>
            </a:extLst>
          </p:cNvPr>
          <p:cNvSpPr>
            <a:spLocks noGrp="1"/>
          </p:cNvSpPr>
          <p:nvPr>
            <p:ph type="ftr" sz="quarter" idx="10"/>
          </p:nvPr>
        </p:nvSpPr>
        <p:spPr>
          <a:xfrm>
            <a:off x="1792790" y="6356351"/>
            <a:ext cx="6778059" cy="34833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6" name="슬라이드 번호 개체 틀 12">
            <a:extLst>
              <a:ext uri="{FF2B5EF4-FFF2-40B4-BE49-F238E27FC236}">
                <a16:creationId xmlns="" xmlns:a16="http://schemas.microsoft.com/office/drawing/2014/main" id="{EADD11F6-2370-274D-85C5-B9665DF43F71}"/>
              </a:ext>
            </a:extLst>
          </p:cNvPr>
          <p:cNvSpPr>
            <a:spLocks noGrp="1"/>
          </p:cNvSpPr>
          <p:nvPr>
            <p:ph type="sldNum" sz="quarter" idx="17"/>
          </p:nvPr>
        </p:nvSpPr>
        <p:spPr>
          <a:xfrm>
            <a:off x="4274414" y="-8563"/>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7" name="Picture 6">
            <a:extLst>
              <a:ext uri="{FF2B5EF4-FFF2-40B4-BE49-F238E27FC236}">
                <a16:creationId xmlns="" xmlns:a16="http://schemas.microsoft.com/office/drawing/2014/main" id="{AD058E6E-99B9-B040-BCE1-143B8DF531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9520" y="6354763"/>
            <a:ext cx="907694" cy="432000"/>
          </a:xfrm>
          <a:prstGeom prst="rect">
            <a:avLst/>
          </a:prstGeom>
        </p:spPr>
      </p:pic>
      <p:pic>
        <p:nvPicPr>
          <p:cNvPr id="8" name="Picture 2">
            <a:extLst>
              <a:ext uri="{FF2B5EF4-FFF2-40B4-BE49-F238E27FC236}">
                <a16:creationId xmlns="" xmlns:a16="http://schemas.microsoft.com/office/drawing/2014/main" id="{A0FB10B7-04A4-DA42-BA45-CA0CEC132D3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E0E51385-FD57-D64F-AE9A-96400192FC6F}"/>
              </a:ext>
            </a:extLst>
          </p:cNvPr>
          <p:cNvPicPr>
            <a:picLocks noChangeAspect="1"/>
          </p:cNvPicPr>
          <p:nvPr userDrawn="1"/>
        </p:nvPicPr>
        <p:blipFill rotWithShape="1">
          <a:blip r:embed="rId4">
            <a:alphaModFix amt="9000"/>
            <a:extLst>
              <a:ext uri="{28A0092B-C50C-407E-A947-70E740481C1C}">
                <a14:useLocalDpi xmlns:a14="http://schemas.microsoft.com/office/drawing/2010/main" val="0"/>
              </a:ext>
            </a:extLst>
          </a:blip>
          <a:srcRect r="28701" b="41138"/>
          <a:stretch/>
        </p:blipFill>
        <p:spPr>
          <a:xfrm>
            <a:off x="5540971" y="2821238"/>
            <a:ext cx="3603029" cy="4036762"/>
          </a:xfrm>
          <a:prstGeom prst="rect">
            <a:avLst/>
          </a:prstGeom>
        </p:spPr>
      </p:pic>
    </p:spTree>
    <p:extLst>
      <p:ext uri="{BB962C8B-B14F-4D97-AF65-F5344CB8AC3E}">
        <p14:creationId xmlns:p14="http://schemas.microsoft.com/office/powerpoint/2010/main" val="30508642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D2BC5C-E000-7546-8990-B800148C8D94}"/>
              </a:ext>
            </a:extLst>
          </p:cNvPr>
          <p:cNvSpPr>
            <a:spLocks noGrp="1"/>
          </p:cNvSpPr>
          <p:nvPr>
            <p:ph type="title"/>
          </p:nvPr>
        </p:nvSpPr>
        <p:spPr>
          <a:xfrm>
            <a:off x="628650" y="427756"/>
            <a:ext cx="7886700" cy="1325563"/>
          </a:xfrm>
        </p:spPr>
        <p:txBody>
          <a:bodyPr/>
          <a:lstStyle>
            <a:lvl1pPr algn="ctr">
              <a:defRPr b="1"/>
            </a:lvl1pPr>
          </a:lstStyle>
          <a:p>
            <a:r>
              <a:rPr lang="en-GB"/>
              <a:t>Click to edit Master title style</a:t>
            </a:r>
            <a:endParaRPr lang="x-none"/>
          </a:p>
        </p:txBody>
      </p:sp>
      <p:sp>
        <p:nvSpPr>
          <p:cNvPr id="3" name="Footer Placeholder 2">
            <a:extLst>
              <a:ext uri="{FF2B5EF4-FFF2-40B4-BE49-F238E27FC236}">
                <a16:creationId xmlns="" xmlns:a16="http://schemas.microsoft.com/office/drawing/2014/main" id="{49EF263F-6A16-1448-8708-950C0FBEEEEB}"/>
              </a:ext>
            </a:extLst>
          </p:cNvPr>
          <p:cNvSpPr>
            <a:spLocks noGrp="1"/>
          </p:cNvSpPr>
          <p:nvPr>
            <p:ph type="ftr" sz="quarter" idx="10"/>
          </p:nvPr>
        </p:nvSpPr>
        <p:spPr>
          <a:xfrm>
            <a:off x="1792790" y="6356351"/>
            <a:ext cx="6778059" cy="348330"/>
          </a:xfrm>
        </p:spPr>
        <p:txBody>
          <a:bodyPr/>
          <a:lstStyle/>
          <a:p>
            <a:r>
              <a:rPr lang="en-GB" altLang="ko-KR">
                <a:solidFill>
                  <a:srgbClr val="FFFFFF">
                    <a:tint val="75000"/>
                  </a:srgbClr>
                </a:solidFill>
              </a:rPr>
              <a:t>Evidence Based Policymaking in Europe Summit: 2021 | Dec 9-10, 2021</a:t>
            </a:r>
            <a:endParaRPr lang="ko-KR" altLang="en-US">
              <a:solidFill>
                <a:srgbClr val="FFFFFF">
                  <a:tint val="75000"/>
                </a:srgbClr>
              </a:solidFill>
            </a:endParaRPr>
          </a:p>
        </p:txBody>
      </p:sp>
      <p:sp>
        <p:nvSpPr>
          <p:cNvPr id="6" name="슬라이드 번호 개체 틀 12">
            <a:extLst>
              <a:ext uri="{FF2B5EF4-FFF2-40B4-BE49-F238E27FC236}">
                <a16:creationId xmlns="" xmlns:a16="http://schemas.microsoft.com/office/drawing/2014/main" id="{EADD11F6-2370-274D-85C5-B9665DF43F71}"/>
              </a:ext>
            </a:extLst>
          </p:cNvPr>
          <p:cNvSpPr>
            <a:spLocks noGrp="1"/>
          </p:cNvSpPr>
          <p:nvPr>
            <p:ph type="sldNum" sz="quarter" idx="17"/>
          </p:nvPr>
        </p:nvSpPr>
        <p:spPr>
          <a:xfrm>
            <a:off x="4274414" y="-8563"/>
            <a:ext cx="297000" cy="784800"/>
          </a:xfr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tx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8" name="Picture 2">
            <a:extLst>
              <a:ext uri="{FF2B5EF4-FFF2-40B4-BE49-F238E27FC236}">
                <a16:creationId xmlns="" xmlns:a16="http://schemas.microsoft.com/office/drawing/2014/main" id="{A0FB10B7-04A4-DA42-BA45-CA0CEC132D3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349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E0E51385-FD57-D64F-AE9A-96400192FC6F}"/>
              </a:ext>
            </a:extLst>
          </p:cNvPr>
          <p:cNvPicPr>
            <a:picLocks noChangeAspect="1"/>
          </p:cNvPicPr>
          <p:nvPr userDrawn="1"/>
        </p:nvPicPr>
        <p:blipFill rotWithShape="1">
          <a:blip r:embed="rId3">
            <a:alphaModFix amt="9000"/>
            <a:extLst>
              <a:ext uri="{28A0092B-C50C-407E-A947-70E740481C1C}">
                <a14:useLocalDpi xmlns:a14="http://schemas.microsoft.com/office/drawing/2010/main" val="0"/>
              </a:ext>
            </a:extLst>
          </a:blip>
          <a:srcRect r="28701" b="41138"/>
          <a:stretch/>
        </p:blipFill>
        <p:spPr>
          <a:xfrm>
            <a:off x="5540971" y="2821238"/>
            <a:ext cx="3603029" cy="4036762"/>
          </a:xfrm>
          <a:prstGeom prst="rect">
            <a:avLst/>
          </a:prstGeom>
        </p:spPr>
      </p:pic>
      <p:pic>
        <p:nvPicPr>
          <p:cNvPr id="9" name="Picture 8" descr="A picture containing text, clipart&#10;&#10;Description automatically generated">
            <a:extLst>
              <a:ext uri="{FF2B5EF4-FFF2-40B4-BE49-F238E27FC236}">
                <a16:creationId xmlns="" xmlns:a16="http://schemas.microsoft.com/office/drawing/2014/main" id="{8CFFFCC3-BAD7-A640-B895-36A0AE9168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spTree>
    <p:extLst>
      <p:ext uri="{BB962C8B-B14F-4D97-AF65-F5344CB8AC3E}">
        <p14:creationId xmlns:p14="http://schemas.microsoft.com/office/powerpoint/2010/main" val="1684775786"/>
      </p:ext>
    </p:extLst>
  </p:cSld>
  <p:clrMapOvr>
    <a:overrideClrMapping bg1="dk1" tx1="lt1" bg2="dk2" tx2="lt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 xmlns:a16="http://schemas.microsoft.com/office/drawing/2014/main" id="{D1C1476C-5420-C544-8BB2-46359A959A44}"/>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8603982">
            <a:off x="5654303" y="1603105"/>
            <a:ext cx="5708502" cy="6754505"/>
          </a:xfrm>
          <a:prstGeom prst="rect">
            <a:avLst/>
          </a:prstGeom>
        </p:spPr>
      </p:pic>
      <p:sp>
        <p:nvSpPr>
          <p:cNvPr id="2" name="Title 1"/>
          <p:cNvSpPr>
            <a:spLocks noGrp="1"/>
          </p:cNvSpPr>
          <p:nvPr>
            <p:ph type="title"/>
          </p:nvPr>
        </p:nvSpPr>
        <p:spPr>
          <a:xfrm>
            <a:off x="628650" y="681038"/>
            <a:ext cx="7886700" cy="1009651"/>
          </a:xfrm>
        </p:spPr>
        <p:txBody>
          <a:bodyPr/>
          <a:lstStyle>
            <a:lvl1pPr>
              <a:defRPr b="1"/>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a:xfrm>
            <a:off x="1792789" y="6356351"/>
            <a:ext cx="6765721" cy="34833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7" name="Picture 6">
            <a:extLst>
              <a:ext uri="{FF2B5EF4-FFF2-40B4-BE49-F238E27FC236}">
                <a16:creationId xmlns="" xmlns:a16="http://schemas.microsoft.com/office/drawing/2014/main" id="{2A264B6E-1EEB-1F4B-91B0-9AFD7E47BF6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0" y="6354763"/>
            <a:ext cx="907694" cy="432000"/>
          </a:xfrm>
          <a:prstGeom prst="rect">
            <a:avLst/>
          </a:prstGeom>
        </p:spPr>
      </p:pic>
      <p:pic>
        <p:nvPicPr>
          <p:cNvPr id="8" name="Picture 2">
            <a:extLst>
              <a:ext uri="{FF2B5EF4-FFF2-40B4-BE49-F238E27FC236}">
                <a16:creationId xmlns="" xmlns:a16="http://schemas.microsoft.com/office/drawing/2014/main" id="{6ABA32B5-6817-644A-9BD6-78C9A22371C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
        <p:nvSpPr>
          <p:cNvPr id="9" name="슬라이드 번호 개체 틀 12">
            <a:extLst>
              <a:ext uri="{FF2B5EF4-FFF2-40B4-BE49-F238E27FC236}">
                <a16:creationId xmlns="" xmlns:a16="http://schemas.microsoft.com/office/drawing/2014/main" id="{6166A445-84FF-CC41-BF3B-B08E7F94BB3D}"/>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spTree>
    <p:extLst>
      <p:ext uri="{BB962C8B-B14F-4D97-AF65-F5344CB8AC3E}">
        <p14:creationId xmlns:p14="http://schemas.microsoft.com/office/powerpoint/2010/main" val="4074227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81038"/>
            <a:ext cx="7886700" cy="1009651"/>
          </a:xfrm>
        </p:spPr>
        <p:txBody>
          <a:bodyPr/>
          <a:lstStyle>
            <a:lvl1pPr>
              <a:defRPr b="1"/>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a:xfrm>
            <a:off x="1532965" y="6356351"/>
            <a:ext cx="6985199" cy="358413"/>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9" name="Picture 8">
            <a:extLst>
              <a:ext uri="{FF2B5EF4-FFF2-40B4-BE49-F238E27FC236}">
                <a16:creationId xmlns="" xmlns:a16="http://schemas.microsoft.com/office/drawing/2014/main" id="{88B6A899-A694-484F-BA08-D0165E08CCEB}"/>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t="39876" r="27083"/>
          <a:stretch/>
        </p:blipFill>
        <p:spPr>
          <a:xfrm>
            <a:off x="7143750" y="-1"/>
            <a:ext cx="2000250" cy="2168525"/>
          </a:xfrm>
          <a:prstGeom prst="rect">
            <a:avLst/>
          </a:prstGeom>
        </p:spPr>
      </p:pic>
      <p:pic>
        <p:nvPicPr>
          <p:cNvPr id="10" name="Picture 9">
            <a:extLst>
              <a:ext uri="{FF2B5EF4-FFF2-40B4-BE49-F238E27FC236}">
                <a16:creationId xmlns="" xmlns:a16="http://schemas.microsoft.com/office/drawing/2014/main" id="{0C901868-4CF2-2A4E-A70A-E59DE8EC76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sp>
        <p:nvSpPr>
          <p:cNvPr id="11" name="슬라이드 번호 개체 틀 12">
            <a:extLst>
              <a:ext uri="{FF2B5EF4-FFF2-40B4-BE49-F238E27FC236}">
                <a16:creationId xmlns="" xmlns:a16="http://schemas.microsoft.com/office/drawing/2014/main" id="{80936C99-3244-684C-87F3-E80EC18A53CD}"/>
              </a:ext>
            </a:extLst>
          </p:cNvPr>
          <p:cNvSpPr>
            <a:spLocks noGrp="1"/>
          </p:cNvSpPr>
          <p:nvPr>
            <p:ph type="sldNum" sz="quarter" idx="17"/>
          </p:nvPr>
        </p:nvSpPr>
        <p:spPr>
          <a:xfrm>
            <a:off x="4274414" y="-8563"/>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12" name="Picture 2">
            <a:extLst>
              <a:ext uri="{FF2B5EF4-FFF2-40B4-BE49-F238E27FC236}">
                <a16:creationId xmlns="" xmlns:a16="http://schemas.microsoft.com/office/drawing/2014/main" id="{9B18BF77-D3B5-9844-90F6-209F423B72A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312108"/>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1"/>
      </p:bgRef>
    </p:bg>
    <p:spTree>
      <p:nvGrpSpPr>
        <p:cNvPr id="1" name=""/>
        <p:cNvGrpSpPr/>
        <p:nvPr/>
      </p:nvGrpSpPr>
      <p:grpSpPr>
        <a:xfrm>
          <a:off x="0" y="0"/>
          <a:ext cx="0" cy="0"/>
          <a:chOff x="0" y="0"/>
          <a:chExt cx="0" cy="0"/>
        </a:xfrm>
      </p:grpSpPr>
      <p:pic>
        <p:nvPicPr>
          <p:cNvPr id="8" name="Picture 2">
            <a:extLst>
              <a:ext uri="{FF2B5EF4-FFF2-40B4-BE49-F238E27FC236}">
                <a16:creationId xmlns="" xmlns:a16="http://schemas.microsoft.com/office/drawing/2014/main" id="{31D3C46D-D65E-0042-AC32-209BBDF470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a:xfrm>
            <a:off x="1694329" y="6356351"/>
            <a:ext cx="6810389" cy="34925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9" name="Picture 8">
            <a:extLst>
              <a:ext uri="{FF2B5EF4-FFF2-40B4-BE49-F238E27FC236}">
                <a16:creationId xmlns="" xmlns:a16="http://schemas.microsoft.com/office/drawing/2014/main" id="{59C50DA4-C002-C740-8F93-83A8B00A1B8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pic>
        <p:nvPicPr>
          <p:cNvPr id="10" name="Picture 2">
            <a:extLst>
              <a:ext uri="{FF2B5EF4-FFF2-40B4-BE49-F238E27FC236}">
                <a16:creationId xmlns="" xmlns:a16="http://schemas.microsoft.com/office/drawing/2014/main" id="{33B99954-1A2F-1E41-BDB3-C15E7B8AEEB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
        <p:nvSpPr>
          <p:cNvPr id="11" name="슬라이드 번호 개체 틀 12">
            <a:extLst>
              <a:ext uri="{FF2B5EF4-FFF2-40B4-BE49-F238E27FC236}">
                <a16:creationId xmlns="" xmlns:a16="http://schemas.microsoft.com/office/drawing/2014/main" id="{B1B0FE79-03D3-8A47-9187-A56004845CCD}"/>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spTree>
    <p:extLst>
      <p:ext uri="{BB962C8B-B14F-4D97-AF65-F5344CB8AC3E}">
        <p14:creationId xmlns:p14="http://schemas.microsoft.com/office/powerpoint/2010/main" val="3843899168"/>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5" name="Footer Placeholder 4"/>
          <p:cNvSpPr>
            <a:spLocks noGrp="1"/>
          </p:cNvSpPr>
          <p:nvPr>
            <p:ph type="ftr" sz="quarter" idx="11"/>
          </p:nvPr>
        </p:nvSpPr>
        <p:spPr>
          <a:xfrm>
            <a:off x="628650" y="6356351"/>
            <a:ext cx="7378529"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6" name="Slide Number Placeholder 5"/>
          <p:cNvSpPr>
            <a:spLocks noGrp="1"/>
          </p:cNvSpPr>
          <p:nvPr>
            <p:ph type="sldNum" sz="quarter" idx="12"/>
          </p:nvPr>
        </p:nvSpPr>
        <p:spPr/>
        <p:txBody>
          <a:bodyPr/>
          <a:lstStyle/>
          <a:p>
            <a:fld id="{BB5D696C-7C4B-4748-AD7A-B30C297BC295}" type="slidenum">
              <a:rPr lang="ko-KR" altLang="en-US" smtClean="0">
                <a:solidFill>
                  <a:srgbClr val="222080">
                    <a:tint val="75000"/>
                  </a:srgbClr>
                </a:solidFill>
              </a:rPr>
              <a:pPr/>
              <a:t>‹#›</a:t>
            </a:fld>
            <a:endParaRPr lang="ko-KR" altLang="en-US">
              <a:solidFill>
                <a:srgbClr val="222080">
                  <a:tint val="75000"/>
                </a:srgbClr>
              </a:solidFill>
            </a:endParaRPr>
          </a:p>
        </p:txBody>
      </p:sp>
    </p:spTree>
    <p:extLst>
      <p:ext uri="{BB962C8B-B14F-4D97-AF65-F5344CB8AC3E}">
        <p14:creationId xmlns:p14="http://schemas.microsoft.com/office/powerpoint/2010/main" val="56269222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lgn="ctr">
              <a:defRPr sz="6000" b="1" i="0" baseline="0">
                <a:solidFill>
                  <a:schemeClr val="bg1"/>
                </a:solidFill>
              </a:defRPr>
            </a:lvl1pPr>
          </a:lstStyle>
          <a:p>
            <a:r>
              <a:rPr lang="en-GB" dirty="0"/>
              <a:t>Click to edit Master title style</a:t>
            </a:r>
            <a:endParaRPr lang="en-US" dirty="0"/>
          </a:p>
        </p:txBody>
      </p:sp>
      <p:pic>
        <p:nvPicPr>
          <p:cNvPr id="9" name="Picture 8" descr="Shape, icon, circle&#10;&#10;Description automatically generated">
            <a:extLst>
              <a:ext uri="{FF2B5EF4-FFF2-40B4-BE49-F238E27FC236}">
                <a16:creationId xmlns="" xmlns:a16="http://schemas.microsoft.com/office/drawing/2014/main" id="{7012A354-264B-014D-8188-C1881643E35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5906" b="26861"/>
          <a:stretch/>
        </p:blipFill>
        <p:spPr>
          <a:xfrm flipH="1" flipV="1">
            <a:off x="0" y="-1"/>
            <a:ext cx="1947863" cy="2563661"/>
          </a:xfrm>
          <a:prstGeom prst="rect">
            <a:avLst/>
          </a:prstGeom>
        </p:spPr>
      </p:pic>
      <p:pic>
        <p:nvPicPr>
          <p:cNvPr id="4" name="Picture 2">
            <a:extLst>
              <a:ext uri="{FF2B5EF4-FFF2-40B4-BE49-F238E27FC236}">
                <a16:creationId xmlns="" xmlns:a16="http://schemas.microsoft.com/office/drawing/2014/main" id="{4FC67FCF-83E1-764D-A65C-605108FE6BB6}"/>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clipart&#10;&#10;Description automatically generated">
            <a:extLst>
              <a:ext uri="{FF2B5EF4-FFF2-40B4-BE49-F238E27FC236}">
                <a16:creationId xmlns="" xmlns:a16="http://schemas.microsoft.com/office/drawing/2014/main" id="{1142D020-A5FC-DC46-814F-77FD46E166D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spTree>
    <p:extLst>
      <p:ext uri="{BB962C8B-B14F-4D97-AF65-F5344CB8AC3E}">
        <p14:creationId xmlns:p14="http://schemas.microsoft.com/office/powerpoint/2010/main" val="89573993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lgn="ctr">
              <a:defRPr sz="6000" b="1" i="0" baseline="0">
                <a:solidFill>
                  <a:schemeClr val="bg1"/>
                </a:solidFill>
              </a:defRPr>
            </a:lvl1pPr>
          </a:lstStyle>
          <a:p>
            <a:r>
              <a:rPr lang="en-GB" dirty="0"/>
              <a:t>Click to edit Master title style</a:t>
            </a:r>
            <a:endParaRPr lang="en-US" dirty="0"/>
          </a:p>
        </p:txBody>
      </p:sp>
      <p:pic>
        <p:nvPicPr>
          <p:cNvPr id="4" name="Picture 2">
            <a:extLst>
              <a:ext uri="{FF2B5EF4-FFF2-40B4-BE49-F238E27FC236}">
                <a16:creationId xmlns="" xmlns:a16="http://schemas.microsoft.com/office/drawing/2014/main" id="{D0671062-E2CA-4746-A884-9D88C6355E84}"/>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clipart&#10;&#10;Description automatically generated">
            <a:extLst>
              <a:ext uri="{FF2B5EF4-FFF2-40B4-BE49-F238E27FC236}">
                <a16:creationId xmlns="" xmlns:a16="http://schemas.microsoft.com/office/drawing/2014/main" id="{40746618-4A55-5B48-9441-FA1AAB2A03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pic>
        <p:nvPicPr>
          <p:cNvPr id="8" name="Picture 7">
            <a:extLst>
              <a:ext uri="{FF2B5EF4-FFF2-40B4-BE49-F238E27FC236}">
                <a16:creationId xmlns="" xmlns:a16="http://schemas.microsoft.com/office/drawing/2014/main" id="{B475555C-D4ED-EE45-8E79-DFFD49E7E63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25" y="17929"/>
            <a:ext cx="3535538" cy="2412000"/>
          </a:xfrm>
          <a:prstGeom prst="rect">
            <a:avLst/>
          </a:prstGeom>
        </p:spPr>
      </p:pic>
    </p:spTree>
    <p:extLst>
      <p:ext uri="{BB962C8B-B14F-4D97-AF65-F5344CB8AC3E}">
        <p14:creationId xmlns:p14="http://schemas.microsoft.com/office/powerpoint/2010/main" val="3082013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3369483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Footer Placeholder 7">
            <a:extLst>
              <a:ext uri="{FF2B5EF4-FFF2-40B4-BE49-F238E27FC236}">
                <a16:creationId xmlns="" xmlns:a16="http://schemas.microsoft.com/office/drawing/2014/main" id="{EF55BC14-637D-A944-ACA0-747EFB16CA1F}"/>
              </a:ext>
            </a:extLst>
          </p:cNvPr>
          <p:cNvSpPr>
            <a:spLocks noGrp="1"/>
          </p:cNvSpPr>
          <p:nvPr>
            <p:ph type="ftr" sz="quarter" idx="10"/>
          </p:nvPr>
        </p:nvSpPr>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9" name="Slide Number Placeholder 8">
            <a:extLst>
              <a:ext uri="{FF2B5EF4-FFF2-40B4-BE49-F238E27FC236}">
                <a16:creationId xmlns="" xmlns:a16="http://schemas.microsoft.com/office/drawing/2014/main" id="{E28761B8-0D09-B84F-B7C8-254DF8B3AD8E}"/>
              </a:ext>
            </a:extLst>
          </p:cNvPr>
          <p:cNvSpPr>
            <a:spLocks noGrp="1"/>
          </p:cNvSpPr>
          <p:nvPr>
            <p:ph type="sldNum" sz="quarter" idx="11"/>
          </p:nvPr>
        </p:nvSpPr>
        <p:spPr/>
        <p:txBody>
          <a:bodyPr/>
          <a:lstStyle/>
          <a:p>
            <a:fld id="{BB5D696C-7C4B-4748-AD7A-B30C297BC295}" type="slidenum">
              <a:rPr lang="ko-KR" altLang="en-US" smtClean="0">
                <a:solidFill>
                  <a:srgbClr val="222080">
                    <a:tint val="75000"/>
                  </a:srgbClr>
                </a:solidFill>
              </a:rPr>
              <a:pPr/>
              <a:t>‹#›</a:t>
            </a:fld>
            <a:endParaRPr lang="ko-KR" altLang="en-US">
              <a:solidFill>
                <a:srgbClr val="222080">
                  <a:tint val="75000"/>
                </a:srgbClr>
              </a:solidFill>
            </a:endParaRPr>
          </a:p>
        </p:txBody>
      </p:sp>
    </p:spTree>
    <p:extLst>
      <p:ext uri="{BB962C8B-B14F-4D97-AF65-F5344CB8AC3E}">
        <p14:creationId xmlns:p14="http://schemas.microsoft.com/office/powerpoint/2010/main" val="410857697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Footer Placeholder 9">
            <a:extLst>
              <a:ext uri="{FF2B5EF4-FFF2-40B4-BE49-F238E27FC236}">
                <a16:creationId xmlns="" xmlns:a16="http://schemas.microsoft.com/office/drawing/2014/main" id="{EF9E8124-9BD7-4745-8A51-F4F3A0E88B71}"/>
              </a:ext>
            </a:extLst>
          </p:cNvPr>
          <p:cNvSpPr>
            <a:spLocks noGrp="1"/>
          </p:cNvSpPr>
          <p:nvPr>
            <p:ph type="ftr" sz="quarter" idx="10"/>
          </p:nvPr>
        </p:nvSpPr>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11" name="Slide Number Placeholder 10">
            <a:extLst>
              <a:ext uri="{FF2B5EF4-FFF2-40B4-BE49-F238E27FC236}">
                <a16:creationId xmlns="" xmlns:a16="http://schemas.microsoft.com/office/drawing/2014/main" id="{76B8BE55-9CB9-194D-8FA8-0B1184430400}"/>
              </a:ext>
            </a:extLst>
          </p:cNvPr>
          <p:cNvSpPr>
            <a:spLocks noGrp="1"/>
          </p:cNvSpPr>
          <p:nvPr>
            <p:ph type="sldNum" sz="quarter" idx="11"/>
          </p:nvPr>
        </p:nvSpPr>
        <p:spPr/>
        <p:txBody>
          <a:bodyPr/>
          <a:lstStyle/>
          <a:p>
            <a:fld id="{BB5D696C-7C4B-4748-AD7A-B30C297BC295}" type="slidenum">
              <a:rPr lang="ko-KR" altLang="en-US" smtClean="0">
                <a:solidFill>
                  <a:srgbClr val="222080">
                    <a:tint val="75000"/>
                  </a:srgbClr>
                </a:solidFill>
              </a:rPr>
              <a:pPr/>
              <a:t>‹#›</a:t>
            </a:fld>
            <a:endParaRPr lang="ko-KR" altLang="en-US">
              <a:solidFill>
                <a:srgbClr val="222080">
                  <a:tint val="75000"/>
                </a:srgbClr>
              </a:solidFill>
            </a:endParaRPr>
          </a:p>
        </p:txBody>
      </p:sp>
    </p:spTree>
    <p:extLst>
      <p:ext uri="{BB962C8B-B14F-4D97-AF65-F5344CB8AC3E}">
        <p14:creationId xmlns:p14="http://schemas.microsoft.com/office/powerpoint/2010/main" val="390580917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02704"/>
            <a:ext cx="7886700" cy="1325563"/>
          </a:xfrm>
        </p:spPr>
        <p:txBody>
          <a:bodyPr/>
          <a:lstStyle>
            <a:lvl1pPr algn="ctr">
              <a:defRPr cap="all" baseline="0"/>
            </a:lvl1pPr>
          </a:lstStyle>
          <a:p>
            <a:r>
              <a:rPr lang="en-GB"/>
              <a:t>Click to edit Master title style</a:t>
            </a:r>
            <a:endParaRPr lang="en-US" dirty="0"/>
          </a:p>
        </p:txBody>
      </p:sp>
      <p:sp>
        <p:nvSpPr>
          <p:cNvPr id="6" name="Footer Placeholder 5">
            <a:extLst>
              <a:ext uri="{FF2B5EF4-FFF2-40B4-BE49-F238E27FC236}">
                <a16:creationId xmlns="" xmlns:a16="http://schemas.microsoft.com/office/drawing/2014/main" id="{548E67E0-9926-4B46-BF2F-522C8ECE8485}"/>
              </a:ext>
            </a:extLst>
          </p:cNvPr>
          <p:cNvSpPr>
            <a:spLocks noGrp="1"/>
          </p:cNvSpPr>
          <p:nvPr>
            <p:ph type="ftr" sz="quarter" idx="10"/>
          </p:nvPr>
        </p:nvSpPr>
        <p:spPr>
          <a:xfrm>
            <a:off x="1606874" y="6356351"/>
            <a:ext cx="7039131" cy="34833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9" name="슬라이드 번호 개체 틀 12">
            <a:extLst>
              <a:ext uri="{FF2B5EF4-FFF2-40B4-BE49-F238E27FC236}">
                <a16:creationId xmlns="" xmlns:a16="http://schemas.microsoft.com/office/drawing/2014/main" id="{F6A5107B-5A49-904B-8FCA-1FC2462E4981}"/>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7" name="Picture 6">
            <a:extLst>
              <a:ext uri="{FF2B5EF4-FFF2-40B4-BE49-F238E27FC236}">
                <a16:creationId xmlns="" xmlns:a16="http://schemas.microsoft.com/office/drawing/2014/main" id="{1D2986CD-F0DA-FF43-8B04-1ECC2FDF40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pic>
        <p:nvPicPr>
          <p:cNvPr id="10" name="Picture 2">
            <a:extLst>
              <a:ext uri="{FF2B5EF4-FFF2-40B4-BE49-F238E27FC236}">
                <a16:creationId xmlns="" xmlns:a16="http://schemas.microsoft.com/office/drawing/2014/main" id="{FDA9CC7A-5D7D-8C43-BD21-7B712B545C6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65358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786B0385-FB06-D247-BF1E-BDD07C82DEE3}"/>
              </a:ext>
            </a:extLst>
          </p:cNvPr>
          <p:cNvSpPr>
            <a:spLocks noGrp="1"/>
          </p:cNvSpPr>
          <p:nvPr>
            <p:ph type="ftr" sz="quarter" idx="10"/>
          </p:nvPr>
        </p:nvSpPr>
        <p:spPr>
          <a:xfrm>
            <a:off x="628650" y="6356351"/>
            <a:ext cx="7882786"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Tree>
    <p:extLst>
      <p:ext uri="{BB962C8B-B14F-4D97-AF65-F5344CB8AC3E}">
        <p14:creationId xmlns:p14="http://schemas.microsoft.com/office/powerpoint/2010/main" val="6037929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Title_1_no_background">
    <p:spTree>
      <p:nvGrpSpPr>
        <p:cNvPr id="1" name=""/>
        <p:cNvGrpSpPr/>
        <p:nvPr/>
      </p:nvGrpSpPr>
      <p:grpSpPr>
        <a:xfrm>
          <a:off x="0" y="0"/>
          <a:ext cx="0" cy="0"/>
          <a:chOff x="0" y="0"/>
          <a:chExt cx="0" cy="0"/>
        </a:xfrm>
      </p:grpSpPr>
      <p:sp>
        <p:nvSpPr>
          <p:cNvPr id="8" name="그림 개체 틀 7"/>
          <p:cNvSpPr>
            <a:spLocks noGrp="1"/>
          </p:cNvSpPr>
          <p:nvPr>
            <p:ph type="pic" sz="quarter" idx="13"/>
          </p:nvPr>
        </p:nvSpPr>
        <p:spPr>
          <a:xfrm>
            <a:off x="4763" y="-10160"/>
            <a:ext cx="9144000" cy="6858000"/>
          </a:xfrm>
        </p:spPr>
        <p:txBody>
          <a:bodyPr/>
          <a:lstStyle/>
          <a:p>
            <a:endParaRPr lang="ko-KR" altLang="en-US"/>
          </a:p>
        </p:txBody>
      </p:sp>
      <p:sp>
        <p:nvSpPr>
          <p:cNvPr id="10" name="그림 개체 틀 9"/>
          <p:cNvSpPr>
            <a:spLocks noGrp="1"/>
          </p:cNvSpPr>
          <p:nvPr>
            <p:ph type="pic" sz="quarter" idx="16"/>
          </p:nvPr>
        </p:nvSpPr>
        <p:spPr>
          <a:xfrm>
            <a:off x="216772" y="0"/>
            <a:ext cx="5612529" cy="6858000"/>
          </a:xfrm>
          <a:custGeom>
            <a:avLst/>
            <a:gdLst>
              <a:gd name="connsiteX0" fmla="*/ 3741687 w 7483372"/>
              <a:gd name="connsiteY0" fmla="*/ 1173163 h 6858000"/>
              <a:gd name="connsiteX1" fmla="*/ 1485849 w 7483372"/>
              <a:gd name="connsiteY1" fmla="*/ 3429001 h 6858000"/>
              <a:gd name="connsiteX2" fmla="*/ 3741687 w 7483372"/>
              <a:gd name="connsiteY2" fmla="*/ 5684839 h 6858000"/>
              <a:gd name="connsiteX3" fmla="*/ 5997525 w 7483372"/>
              <a:gd name="connsiteY3" fmla="*/ 3429001 h 6858000"/>
              <a:gd name="connsiteX4" fmla="*/ 3741687 w 7483372"/>
              <a:gd name="connsiteY4" fmla="*/ 1173163 h 6858000"/>
              <a:gd name="connsiteX5" fmla="*/ 2199390 w 7483372"/>
              <a:gd name="connsiteY5" fmla="*/ 0 h 6858000"/>
              <a:gd name="connsiteX6" fmla="*/ 5283982 w 7483372"/>
              <a:gd name="connsiteY6" fmla="*/ 0 h 6858000"/>
              <a:gd name="connsiteX7" fmla="*/ 5363862 w 7483372"/>
              <a:gd name="connsiteY7" fmla="*/ 36113 h 6858000"/>
              <a:gd name="connsiteX8" fmla="*/ 7483372 w 7483372"/>
              <a:gd name="connsiteY8" fmla="*/ 3408828 h 6858000"/>
              <a:gd name="connsiteX9" fmla="*/ 5198119 w 7483372"/>
              <a:gd name="connsiteY9" fmla="*/ 6856474 h 6858000"/>
              <a:gd name="connsiteX10" fmla="*/ 5194249 w 7483372"/>
              <a:gd name="connsiteY10" fmla="*/ 6858000 h 6858000"/>
              <a:gd name="connsiteX11" fmla="*/ 2289124 w 7483372"/>
              <a:gd name="connsiteY11" fmla="*/ 6858000 h 6858000"/>
              <a:gd name="connsiteX12" fmla="*/ 2285253 w 7483372"/>
              <a:gd name="connsiteY12" fmla="*/ 6856474 h 6858000"/>
              <a:gd name="connsiteX13" fmla="*/ 0 w 7483372"/>
              <a:gd name="connsiteY13" fmla="*/ 3408828 h 6858000"/>
              <a:gd name="connsiteX14" fmla="*/ 2119511 w 7483372"/>
              <a:gd name="connsiteY14" fmla="*/ 36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3372" h="6858000">
                <a:moveTo>
                  <a:pt x="3741687" y="1173163"/>
                </a:moveTo>
                <a:cubicBezTo>
                  <a:pt x="2495822" y="1173163"/>
                  <a:pt x="1485849" y="2183136"/>
                  <a:pt x="1485849" y="3429001"/>
                </a:cubicBezTo>
                <a:cubicBezTo>
                  <a:pt x="1485849" y="4674866"/>
                  <a:pt x="2495822" y="5684839"/>
                  <a:pt x="3741687" y="5684839"/>
                </a:cubicBezTo>
                <a:cubicBezTo>
                  <a:pt x="4987552" y="5684839"/>
                  <a:pt x="5997525" y="4674866"/>
                  <a:pt x="5997525" y="3429001"/>
                </a:cubicBezTo>
                <a:cubicBezTo>
                  <a:pt x="5997525" y="2183136"/>
                  <a:pt x="4987552" y="1173163"/>
                  <a:pt x="3741687" y="1173163"/>
                </a:cubicBezTo>
                <a:close/>
                <a:moveTo>
                  <a:pt x="2199390" y="0"/>
                </a:moveTo>
                <a:lnTo>
                  <a:pt x="5283982" y="0"/>
                </a:lnTo>
                <a:lnTo>
                  <a:pt x="5363862" y="36113"/>
                </a:lnTo>
                <a:cubicBezTo>
                  <a:pt x="6617956" y="640397"/>
                  <a:pt x="7483372" y="1923549"/>
                  <a:pt x="7483372" y="3408828"/>
                </a:cubicBezTo>
                <a:cubicBezTo>
                  <a:pt x="7483372" y="4958685"/>
                  <a:pt x="6541067" y="6288455"/>
                  <a:pt x="5198119" y="6856474"/>
                </a:cubicBezTo>
                <a:lnTo>
                  <a:pt x="5194249" y="6858000"/>
                </a:lnTo>
                <a:lnTo>
                  <a:pt x="2289124" y="6858000"/>
                </a:lnTo>
                <a:lnTo>
                  <a:pt x="2285253" y="6856474"/>
                </a:lnTo>
                <a:cubicBezTo>
                  <a:pt x="942306" y="6288455"/>
                  <a:pt x="0" y="4958685"/>
                  <a:pt x="0" y="3408828"/>
                </a:cubicBezTo>
                <a:cubicBezTo>
                  <a:pt x="0" y="1923549"/>
                  <a:pt x="865416" y="640397"/>
                  <a:pt x="2119511" y="36113"/>
                </a:cubicBezTo>
                <a:close/>
              </a:path>
            </a:pathLst>
          </a:custGeom>
        </p:spPr>
        <p:txBody>
          <a:bodyPr wrap="square">
            <a:noAutofit/>
          </a:bodyPr>
          <a:lstStyle/>
          <a:p>
            <a:endParaRPr lang="ko-KR" altLang="en-US"/>
          </a:p>
        </p:txBody>
      </p:sp>
      <p:sp>
        <p:nvSpPr>
          <p:cNvPr id="20" name="그림 개체 틀 19"/>
          <p:cNvSpPr>
            <a:spLocks noGrp="1"/>
          </p:cNvSpPr>
          <p:nvPr>
            <p:ph type="pic" sz="quarter" idx="17"/>
          </p:nvPr>
        </p:nvSpPr>
        <p:spPr>
          <a:xfrm>
            <a:off x="3592996" y="2"/>
            <a:ext cx="3018546" cy="3368607"/>
          </a:xfrm>
          <a:custGeom>
            <a:avLst/>
            <a:gdLst>
              <a:gd name="connsiteX0" fmla="*/ 528775 w 4024728"/>
              <a:gd name="connsiteY0" fmla="*/ 0 h 3368607"/>
              <a:gd name="connsiteX1" fmla="*/ 3495954 w 4024728"/>
              <a:gd name="connsiteY1" fmla="*/ 0 h 3368607"/>
              <a:gd name="connsiteX2" fmla="*/ 3565202 w 4024728"/>
              <a:gd name="connsiteY2" fmla="*/ 76193 h 3368607"/>
              <a:gd name="connsiteX3" fmla="*/ 4024728 w 4024728"/>
              <a:gd name="connsiteY3" fmla="*/ 1356243 h 3368607"/>
              <a:gd name="connsiteX4" fmla="*/ 2012364 w 4024728"/>
              <a:gd name="connsiteY4" fmla="*/ 3368607 h 3368607"/>
              <a:gd name="connsiteX5" fmla="*/ 0 w 4024728"/>
              <a:gd name="connsiteY5" fmla="*/ 1356243 h 3368607"/>
              <a:gd name="connsiteX6" fmla="*/ 459526 w 4024728"/>
              <a:gd name="connsiteY6" fmla="*/ 76193 h 33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728" h="3368607">
                <a:moveTo>
                  <a:pt x="528775" y="0"/>
                </a:moveTo>
                <a:lnTo>
                  <a:pt x="3495954" y="0"/>
                </a:lnTo>
                <a:lnTo>
                  <a:pt x="3565202" y="76193"/>
                </a:lnTo>
                <a:cubicBezTo>
                  <a:pt x="3852277" y="424048"/>
                  <a:pt x="4024728" y="870006"/>
                  <a:pt x="4024728" y="1356243"/>
                </a:cubicBezTo>
                <a:cubicBezTo>
                  <a:pt x="4024728" y="2467641"/>
                  <a:pt x="3123762" y="3368607"/>
                  <a:pt x="2012364" y="3368607"/>
                </a:cubicBezTo>
                <a:cubicBezTo>
                  <a:pt x="900966" y="3368607"/>
                  <a:pt x="0" y="2467641"/>
                  <a:pt x="0" y="1356243"/>
                </a:cubicBezTo>
                <a:cubicBezTo>
                  <a:pt x="0" y="870006"/>
                  <a:pt x="172451" y="424048"/>
                  <a:pt x="459526" y="76193"/>
                </a:cubicBezTo>
                <a:close/>
              </a:path>
            </a:pathLst>
          </a:custGeom>
        </p:spPr>
        <p:txBody>
          <a:bodyPr wrap="square">
            <a:noAutofit/>
          </a:bodyPr>
          <a:lstStyle/>
          <a:p>
            <a:endParaRPr lang="ko-KR" altLang="en-US"/>
          </a:p>
        </p:txBody>
      </p:sp>
      <p:sp>
        <p:nvSpPr>
          <p:cNvPr id="11" name="Text Placeholder 8">
            <a:extLst>
              <a:ext uri="{FF2B5EF4-FFF2-40B4-BE49-F238E27FC236}">
                <a16:creationId xmlns="" xmlns:a16="http://schemas.microsoft.com/office/drawing/2014/main" id="{C167E905-9829-3A48-B64E-3F05C83C529D}"/>
              </a:ext>
            </a:extLst>
          </p:cNvPr>
          <p:cNvSpPr>
            <a:spLocks noGrp="1"/>
          </p:cNvSpPr>
          <p:nvPr>
            <p:ph type="body" sz="quarter" idx="18" hasCustomPrompt="1"/>
          </p:nvPr>
        </p:nvSpPr>
        <p:spPr>
          <a:xfrm>
            <a:off x="1933575" y="3749742"/>
            <a:ext cx="6915150" cy="2006600"/>
          </a:xfrm>
        </p:spPr>
        <p:txBody>
          <a:bodyPr>
            <a:noAutofit/>
          </a:bodyPr>
          <a:lstStyle>
            <a:lvl1pPr marL="0" indent="0">
              <a:buNone/>
              <a:defRPr sz="6000" b="1">
                <a:solidFill>
                  <a:schemeClr val="accent1"/>
                </a:solidFill>
                <a:latin typeface="+mj-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 xmlns:a16="http://schemas.microsoft.com/office/drawing/2014/main" id="{72020A61-98B8-4D42-B44D-28436F578240}"/>
              </a:ext>
            </a:extLst>
          </p:cNvPr>
          <p:cNvSpPr>
            <a:spLocks noGrp="1"/>
          </p:cNvSpPr>
          <p:nvPr>
            <p:ph type="body" sz="quarter" idx="19"/>
          </p:nvPr>
        </p:nvSpPr>
        <p:spPr>
          <a:xfrm>
            <a:off x="4695825" y="3038475"/>
            <a:ext cx="4152900" cy="520700"/>
          </a:xfrm>
        </p:spPr>
        <p:txBody>
          <a:bodyPr/>
          <a:lstStyle>
            <a:lvl1pPr marL="0" indent="0">
              <a:buNone/>
              <a:defRPr b="0" i="0">
                <a:solidFill>
                  <a:schemeClr val="bg1"/>
                </a:solidFill>
                <a:latin typeface="Calibri Light" panose="020F0302020204030204" pitchFamily="34" charset="0"/>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1">
            <a:extLst>
              <a:ext uri="{FF2B5EF4-FFF2-40B4-BE49-F238E27FC236}">
                <a16:creationId xmlns="" xmlns:a16="http://schemas.microsoft.com/office/drawing/2014/main" id="{EEB0AF54-F642-CC4C-A853-9CACB1646C6C}"/>
              </a:ext>
            </a:extLst>
          </p:cNvPr>
          <p:cNvSpPr>
            <a:spLocks noGrp="1"/>
          </p:cNvSpPr>
          <p:nvPr>
            <p:ph type="body" sz="quarter" idx="20" hasCustomPrompt="1"/>
          </p:nvPr>
        </p:nvSpPr>
        <p:spPr>
          <a:xfrm>
            <a:off x="4695825" y="2063115"/>
            <a:ext cx="4152900" cy="520700"/>
          </a:xfrm>
        </p:spPr>
        <p:txBody>
          <a:bodyPr>
            <a:normAutofit/>
          </a:bodyPr>
          <a:lstStyle>
            <a:lvl1pPr marL="0" indent="0" algn="r">
              <a:buNone/>
              <a:defRPr sz="1200" b="0" i="0">
                <a:solidFill>
                  <a:schemeClr val="bg1"/>
                </a:solidFill>
                <a:latin typeface="+mj-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4" name="Picture 13">
            <a:extLst>
              <a:ext uri="{FF2B5EF4-FFF2-40B4-BE49-F238E27FC236}">
                <a16:creationId xmlns="" xmlns:a16="http://schemas.microsoft.com/office/drawing/2014/main" id="{59D6FC93-08E4-3643-8D34-1D4297EB1D39}"/>
              </a:ext>
            </a:extLst>
          </p:cNvPr>
          <p:cNvPicPr>
            <a:picLocks noChangeAspect="1"/>
          </p:cNvPicPr>
          <p:nvPr userDrawn="1"/>
        </p:nvPicPr>
        <p:blipFill>
          <a:blip r:embed="rId2">
            <a:biLevel thresh="50000"/>
            <a:extLst>
              <a:ext uri="{28A0092B-C50C-407E-A947-70E740481C1C}">
                <a14:useLocalDpi xmlns:a14="http://schemas.microsoft.com/office/drawing/2010/main"/>
              </a:ext>
            </a:extLst>
          </a:blip>
          <a:stretch>
            <a:fillRect/>
          </a:stretch>
        </p:blipFill>
        <p:spPr>
          <a:xfrm>
            <a:off x="7617723" y="264418"/>
            <a:ext cx="291601" cy="324000"/>
          </a:xfrm>
          <a:prstGeom prst="rect">
            <a:avLst/>
          </a:prstGeom>
        </p:spPr>
      </p:pic>
      <p:sp>
        <p:nvSpPr>
          <p:cNvPr id="15" name="Title 1">
            <a:extLst>
              <a:ext uri="{FF2B5EF4-FFF2-40B4-BE49-F238E27FC236}">
                <a16:creationId xmlns="" xmlns:a16="http://schemas.microsoft.com/office/drawing/2014/main" id="{F1C04362-43E0-8443-9DD7-E8C7838A0A0B}"/>
              </a:ext>
            </a:extLst>
          </p:cNvPr>
          <p:cNvSpPr txBox="1">
            <a:spLocks/>
          </p:cNvSpPr>
          <p:nvPr userDrawn="1"/>
        </p:nvSpPr>
        <p:spPr>
          <a:xfrm>
            <a:off x="7741285" y="295195"/>
            <a:ext cx="1107440" cy="184666"/>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200" b="1" spc="0">
                <a:solidFill>
                  <a:srgbClr val="FFFFFF"/>
                </a:solidFill>
                <a:latin typeface="Calibri Light" panose="020F0302020204030204"/>
                <a:ea typeface="Open Sans" charset="0"/>
                <a:cs typeface="Open Sans" charset="0"/>
              </a:rPr>
              <a:t>@</a:t>
            </a:r>
            <a:r>
              <a:rPr lang="en-US" sz="1200" b="1" spc="0" err="1">
                <a:solidFill>
                  <a:srgbClr val="FFFFFF"/>
                </a:solidFill>
                <a:latin typeface="Calibri Light" panose="020F0302020204030204"/>
                <a:ea typeface="Open Sans" charset="0"/>
                <a:cs typeface="Open Sans" charset="0"/>
              </a:rPr>
              <a:t>openaire_eu</a:t>
            </a:r>
            <a:endParaRPr lang="en-US" sz="1200" b="1" spc="0">
              <a:solidFill>
                <a:srgbClr val="FFFFFF"/>
              </a:solidFill>
              <a:latin typeface="Calibri Light" panose="020F0302020204030204"/>
              <a:ea typeface="Open Sans" charset="0"/>
              <a:cs typeface="Open Sans" charset="0"/>
            </a:endParaRPr>
          </a:p>
        </p:txBody>
      </p:sp>
      <p:pic>
        <p:nvPicPr>
          <p:cNvPr id="16" name="Graphic 15">
            <a:extLst>
              <a:ext uri="{FF2B5EF4-FFF2-40B4-BE49-F238E27FC236}">
                <a16:creationId xmlns="" xmlns:a16="http://schemas.microsoft.com/office/drawing/2014/main" id="{5DA24E07-433B-D04F-80AA-B81E631A66B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986444" y="6387072"/>
            <a:ext cx="243000" cy="324000"/>
          </a:xfrm>
          <a:prstGeom prst="rect">
            <a:avLst/>
          </a:prstGeom>
        </p:spPr>
      </p:pic>
      <p:sp>
        <p:nvSpPr>
          <p:cNvPr id="4" name="바닥글 개체 틀 3"/>
          <p:cNvSpPr>
            <a:spLocks noGrp="1"/>
          </p:cNvSpPr>
          <p:nvPr>
            <p:ph type="ftr" sz="quarter" idx="11"/>
          </p:nvPr>
        </p:nvSpPr>
        <p:spPr>
          <a:xfrm>
            <a:off x="295275" y="6356351"/>
            <a:ext cx="5819775" cy="365125"/>
          </a:xfrm>
        </p:spPr>
        <p:txBody>
          <a:bodyPr/>
          <a:lstStyle>
            <a:lvl1pPr>
              <a:defRPr>
                <a:solidFill>
                  <a:schemeClr val="bg1">
                    <a:lumMod val="95000"/>
                  </a:schemeClr>
                </a:solidFill>
              </a:defRPr>
            </a:lvl1pPr>
          </a:lstStyle>
          <a:p>
            <a:r>
              <a:rPr lang="en-GB" altLang="ko-KR">
                <a:solidFill>
                  <a:srgbClr val="FFFFFF">
                    <a:lumMod val="95000"/>
                  </a:srgbClr>
                </a:solidFill>
              </a:rPr>
              <a:t>Evidence Based Policymaking in Europe Summit: 2021 | Dec 9-10, 2021</a:t>
            </a:r>
            <a:endParaRPr lang="ko-KR" altLang="en-US">
              <a:solidFill>
                <a:srgbClr val="FFFFFF">
                  <a:lumMod val="95000"/>
                </a:srgbClr>
              </a:solidFill>
            </a:endParaRPr>
          </a:p>
        </p:txBody>
      </p:sp>
    </p:spTree>
    <p:extLst>
      <p:ext uri="{BB962C8B-B14F-4D97-AF65-F5344CB8AC3E}">
        <p14:creationId xmlns:p14="http://schemas.microsoft.com/office/powerpoint/2010/main" val="23395288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Blank_background_picture">
    <p:spTree>
      <p:nvGrpSpPr>
        <p:cNvPr id="1" name=""/>
        <p:cNvGrpSpPr/>
        <p:nvPr/>
      </p:nvGrpSpPr>
      <p:grpSpPr>
        <a:xfrm>
          <a:off x="0" y="0"/>
          <a:ext cx="0" cy="0"/>
          <a:chOff x="0" y="0"/>
          <a:chExt cx="0" cy="0"/>
        </a:xfrm>
      </p:grpSpPr>
      <p:pic>
        <p:nvPicPr>
          <p:cNvPr id="3" name="Picture 2" descr="A picture containing night sky&#10;&#10;Description automatically generated">
            <a:extLst>
              <a:ext uri="{FF2B5EF4-FFF2-40B4-BE49-F238E27FC236}">
                <a16:creationId xmlns="" xmlns:a16="http://schemas.microsoft.com/office/drawing/2014/main" id="{59F22E89-4B44-C946-981E-F7522714D6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5" y="-12358"/>
            <a:ext cx="9206401" cy="6912000"/>
          </a:xfrm>
          <a:prstGeom prst="rect">
            <a:avLst/>
          </a:prstGeom>
        </p:spPr>
      </p:pic>
      <p:sp>
        <p:nvSpPr>
          <p:cNvPr id="12" name="바닥글 개체 틀 11"/>
          <p:cNvSpPr>
            <a:spLocks noGrp="1"/>
          </p:cNvSpPr>
          <p:nvPr>
            <p:ph type="ftr" sz="quarter" idx="16"/>
          </p:nvPr>
        </p:nvSpPr>
        <p:spPr>
          <a:xfrm>
            <a:off x="1017888" y="6343994"/>
            <a:ext cx="7108225"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4" name="Title 3">
            <a:extLst>
              <a:ext uri="{FF2B5EF4-FFF2-40B4-BE49-F238E27FC236}">
                <a16:creationId xmlns="" xmlns:a16="http://schemas.microsoft.com/office/drawing/2014/main" id="{88F11581-11D1-C846-9475-A921FBF66FF3}"/>
              </a:ext>
            </a:extLst>
          </p:cNvPr>
          <p:cNvSpPr>
            <a:spLocks noGrp="1"/>
          </p:cNvSpPr>
          <p:nvPr>
            <p:ph type="title" hasCustomPrompt="1"/>
          </p:nvPr>
        </p:nvSpPr>
        <p:spPr>
          <a:xfrm>
            <a:off x="2126135" y="962690"/>
            <a:ext cx="4891731" cy="1325563"/>
          </a:xfrm>
        </p:spPr>
        <p:txBody>
          <a:bodyPr/>
          <a:lstStyle>
            <a:lvl1pPr algn="ctr">
              <a:defRPr>
                <a:solidFill>
                  <a:schemeClr val="bg1"/>
                </a:solidFill>
                <a:latin typeface="+mj-lt"/>
              </a:defRPr>
            </a:lvl1pPr>
          </a:lstStyle>
          <a:p>
            <a:r>
              <a:rPr lang="en-GB" dirty="0"/>
              <a:t>CLICK TO EDIT MASTER TITLE STYLE</a:t>
            </a:r>
            <a:endParaRPr lang="x-none" dirty="0"/>
          </a:p>
        </p:txBody>
      </p:sp>
      <p:sp>
        <p:nvSpPr>
          <p:cNvPr id="6" name="Text Placeholder 5">
            <a:extLst>
              <a:ext uri="{FF2B5EF4-FFF2-40B4-BE49-F238E27FC236}">
                <a16:creationId xmlns="" xmlns:a16="http://schemas.microsoft.com/office/drawing/2014/main" id="{92917694-014E-9346-AFD1-0AB023032CD5}"/>
              </a:ext>
            </a:extLst>
          </p:cNvPr>
          <p:cNvSpPr>
            <a:spLocks noGrp="1"/>
          </p:cNvSpPr>
          <p:nvPr>
            <p:ph type="body" sz="quarter" idx="18"/>
          </p:nvPr>
        </p:nvSpPr>
        <p:spPr>
          <a:xfrm>
            <a:off x="1652716" y="2645461"/>
            <a:ext cx="5838568" cy="3163888"/>
          </a:xfrm>
        </p:spPr>
        <p:txBody>
          <a:bodyPr numCol="2">
            <a:normAutofit/>
          </a:bodyPr>
          <a:lstStyle>
            <a:lvl1pPr marL="385763" indent="-385763">
              <a:lnSpc>
                <a:spcPct val="100000"/>
              </a:lnSpc>
              <a:spcAft>
                <a:spcPts val="900"/>
              </a:spcAft>
              <a:buFont typeface="+mj-lt"/>
              <a:buAutoNum type="arabicPeriod"/>
              <a:defRPr sz="1800">
                <a:solidFill>
                  <a:schemeClr val="bg1"/>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a:t>
            </a:r>
          </a:p>
          <a:p>
            <a:pPr lvl="0"/>
            <a:r>
              <a:rPr lang="en-GB" dirty="0" err="1"/>
              <a:t>Kjfkajfk</a:t>
            </a:r>
            <a:endParaRPr lang="en-GB" dirty="0"/>
          </a:p>
          <a:p>
            <a:pPr lvl="0"/>
            <a:r>
              <a:rPr lang="en-GB" dirty="0" err="1"/>
              <a:t>Fdkjfkdsljksl</a:t>
            </a:r>
            <a:endParaRPr lang="en-GB" dirty="0"/>
          </a:p>
          <a:p>
            <a:pPr lvl="0"/>
            <a:r>
              <a:rPr lang="en-GB" dirty="0" err="1"/>
              <a:t>Kjfkdjflkas</a:t>
            </a:r>
            <a:endParaRPr lang="en-GB" dirty="0"/>
          </a:p>
          <a:p>
            <a:pPr lvl="0"/>
            <a:r>
              <a:rPr lang="en-GB" dirty="0" err="1"/>
              <a:t>Jfkladfjlkasjf</a:t>
            </a:r>
            <a:endParaRPr lang="en-GB" dirty="0"/>
          </a:p>
          <a:p>
            <a:pPr lvl="0"/>
            <a:r>
              <a:rPr lang="en-GB" dirty="0" err="1"/>
              <a:t>Fjdkfjsldkj</a:t>
            </a:r>
            <a:endParaRPr lang="en-GB" dirty="0"/>
          </a:p>
          <a:p>
            <a:pPr lvl="0"/>
            <a:r>
              <a:rPr lang="en-GB" dirty="0" err="1"/>
              <a:t>Jkfjasdklfjalsk</a:t>
            </a:r>
            <a:endParaRPr lang="en-GB" dirty="0"/>
          </a:p>
          <a:p>
            <a:pPr lvl="0"/>
            <a:endParaRPr lang="en-GB" dirty="0"/>
          </a:p>
        </p:txBody>
      </p:sp>
      <p:sp>
        <p:nvSpPr>
          <p:cNvPr id="10" name="슬라이드 번호 개체 틀 12">
            <a:extLst>
              <a:ext uri="{FF2B5EF4-FFF2-40B4-BE49-F238E27FC236}">
                <a16:creationId xmlns="" xmlns:a16="http://schemas.microsoft.com/office/drawing/2014/main" id="{1AEA3658-62EB-A24B-8B5C-38127754A5B9}"/>
              </a:ext>
            </a:extLst>
          </p:cNvPr>
          <p:cNvSpPr>
            <a:spLocks noGrp="1"/>
          </p:cNvSpPr>
          <p:nvPr>
            <p:ph type="sldNum" sz="quarter" idx="17"/>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8" name="Picture 7" descr="A picture containing text, clipart&#10;&#10;Description automatically generated">
            <a:extLst>
              <a:ext uri="{FF2B5EF4-FFF2-40B4-BE49-F238E27FC236}">
                <a16:creationId xmlns="" xmlns:a16="http://schemas.microsoft.com/office/drawing/2014/main" id="{18B13439-71EF-5F4B-B473-842C9AAF2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spTree>
    <p:extLst>
      <p:ext uri="{BB962C8B-B14F-4D97-AF65-F5344CB8AC3E}">
        <p14:creationId xmlns:p14="http://schemas.microsoft.com/office/powerpoint/2010/main" val="38745853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Title_and_content_image_side">
    <p:spTree>
      <p:nvGrpSpPr>
        <p:cNvPr id="1" name=""/>
        <p:cNvGrpSpPr/>
        <p:nvPr/>
      </p:nvGrpSpPr>
      <p:grpSpPr>
        <a:xfrm>
          <a:off x="0" y="0"/>
          <a:ext cx="0" cy="0"/>
          <a:chOff x="0" y="0"/>
          <a:chExt cx="0" cy="0"/>
        </a:xfrm>
      </p:grpSpPr>
      <p:sp>
        <p:nvSpPr>
          <p:cNvPr id="14" name="그림 개체 틀 13"/>
          <p:cNvSpPr>
            <a:spLocks noGrp="1"/>
          </p:cNvSpPr>
          <p:nvPr>
            <p:ph type="pic" sz="quarter" idx="15"/>
          </p:nvPr>
        </p:nvSpPr>
        <p:spPr>
          <a:xfrm>
            <a:off x="0" y="717886"/>
            <a:ext cx="1839686" cy="4905828"/>
          </a:xfrm>
          <a:custGeom>
            <a:avLst/>
            <a:gdLst>
              <a:gd name="connsiteX0" fmla="*/ 0 w 2452914"/>
              <a:gd name="connsiteY0" fmla="*/ 0 h 4905828"/>
              <a:gd name="connsiteX1" fmla="*/ 2452914 w 2452914"/>
              <a:gd name="connsiteY1" fmla="*/ 2452914 h 4905828"/>
              <a:gd name="connsiteX2" fmla="*/ 0 w 2452914"/>
              <a:gd name="connsiteY2" fmla="*/ 4905828 h 4905828"/>
              <a:gd name="connsiteX3" fmla="*/ 0 w 2452914"/>
              <a:gd name="connsiteY3" fmla="*/ 3679371 h 4905828"/>
              <a:gd name="connsiteX4" fmla="*/ 1226457 w 2452914"/>
              <a:gd name="connsiteY4" fmla="*/ 2452914 h 4905828"/>
              <a:gd name="connsiteX5" fmla="*/ 0 w 2452914"/>
              <a:gd name="connsiteY5" fmla="*/ 1226457 h 490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2914" h="4905828">
                <a:moveTo>
                  <a:pt x="0" y="0"/>
                </a:moveTo>
                <a:cubicBezTo>
                  <a:pt x="1354707" y="0"/>
                  <a:pt x="2452914" y="1098207"/>
                  <a:pt x="2452914" y="2452914"/>
                </a:cubicBezTo>
                <a:cubicBezTo>
                  <a:pt x="2452914" y="3807621"/>
                  <a:pt x="1354707" y="4905828"/>
                  <a:pt x="0" y="4905828"/>
                </a:cubicBezTo>
                <a:lnTo>
                  <a:pt x="0" y="3679371"/>
                </a:lnTo>
                <a:cubicBezTo>
                  <a:pt x="677353" y="3679371"/>
                  <a:pt x="1226457" y="3130267"/>
                  <a:pt x="1226457" y="2452914"/>
                </a:cubicBezTo>
                <a:cubicBezTo>
                  <a:pt x="1226457" y="1775561"/>
                  <a:pt x="677353" y="1226457"/>
                  <a:pt x="0" y="1226457"/>
                </a:cubicBezTo>
                <a:close/>
              </a:path>
            </a:pathLst>
          </a:custGeom>
        </p:spPr>
        <p:txBody>
          <a:bodyPr wrap="square">
            <a:noAutofit/>
          </a:bodyPr>
          <a:lstStyle/>
          <a:p>
            <a:endParaRPr lang="ko-KR" altLang="en-US"/>
          </a:p>
        </p:txBody>
      </p:sp>
      <p:sp>
        <p:nvSpPr>
          <p:cNvPr id="2" name="Footer Placeholder 1">
            <a:extLst>
              <a:ext uri="{FF2B5EF4-FFF2-40B4-BE49-F238E27FC236}">
                <a16:creationId xmlns="" xmlns:a16="http://schemas.microsoft.com/office/drawing/2014/main" id="{AA81B8A3-DEED-0C46-8830-E9531C503FFF}"/>
              </a:ext>
            </a:extLst>
          </p:cNvPr>
          <p:cNvSpPr>
            <a:spLocks noGrp="1"/>
          </p:cNvSpPr>
          <p:nvPr>
            <p:ph type="ftr" sz="quarter" idx="17"/>
          </p:nvPr>
        </p:nvSpPr>
        <p:spPr>
          <a:xfrm>
            <a:off x="1545708" y="6356351"/>
            <a:ext cx="6866772" cy="34833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7" name="Title 6">
            <a:extLst>
              <a:ext uri="{FF2B5EF4-FFF2-40B4-BE49-F238E27FC236}">
                <a16:creationId xmlns="" xmlns:a16="http://schemas.microsoft.com/office/drawing/2014/main" id="{5371B642-A3A3-4245-9B05-EC4A9ED0C30C}"/>
              </a:ext>
            </a:extLst>
          </p:cNvPr>
          <p:cNvSpPr>
            <a:spLocks noGrp="1"/>
          </p:cNvSpPr>
          <p:nvPr>
            <p:ph type="title" hasCustomPrompt="1"/>
          </p:nvPr>
        </p:nvSpPr>
        <p:spPr>
          <a:xfrm>
            <a:off x="2167128" y="662958"/>
            <a:ext cx="6245352" cy="1289651"/>
          </a:xfrm>
        </p:spPr>
        <p:txBody>
          <a:bodyPr>
            <a:normAutofit/>
          </a:bodyPr>
          <a:lstStyle>
            <a:lvl1pPr>
              <a:defRPr sz="3000" b="1"/>
            </a:lvl1pPr>
          </a:lstStyle>
          <a:p>
            <a:r>
              <a:rPr lang="en-GB" dirty="0"/>
              <a:t>CLICK TO EDIT MASTER TITLE STYLE</a:t>
            </a:r>
            <a:endParaRPr lang="x-none" dirty="0"/>
          </a:p>
        </p:txBody>
      </p:sp>
      <p:sp>
        <p:nvSpPr>
          <p:cNvPr id="11" name="Text Placeholder 10">
            <a:extLst>
              <a:ext uri="{FF2B5EF4-FFF2-40B4-BE49-F238E27FC236}">
                <a16:creationId xmlns="" xmlns:a16="http://schemas.microsoft.com/office/drawing/2014/main" id="{1F7A88DF-AAAD-7B48-9B0D-503B5C067F9F}"/>
              </a:ext>
            </a:extLst>
          </p:cNvPr>
          <p:cNvSpPr>
            <a:spLocks noGrp="1"/>
          </p:cNvSpPr>
          <p:nvPr>
            <p:ph type="body" sz="quarter" idx="19"/>
          </p:nvPr>
        </p:nvSpPr>
        <p:spPr>
          <a:xfrm>
            <a:off x="2167128" y="1952609"/>
            <a:ext cx="6245352" cy="4140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pic>
        <p:nvPicPr>
          <p:cNvPr id="28" name="Picture 27" descr="Shape, icon, circle&#10;&#10;Description automatically generated">
            <a:extLst>
              <a:ext uri="{FF2B5EF4-FFF2-40B4-BE49-F238E27FC236}">
                <a16:creationId xmlns="" xmlns:a16="http://schemas.microsoft.com/office/drawing/2014/main" id="{83D489A5-A88B-F84C-A113-CF1A6790AC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544" y="1952608"/>
            <a:ext cx="1836000" cy="2448000"/>
          </a:xfrm>
          <a:prstGeom prst="rect">
            <a:avLst/>
          </a:prstGeom>
        </p:spPr>
      </p:pic>
      <p:sp>
        <p:nvSpPr>
          <p:cNvPr id="31" name="슬라이드 번호 개체 틀 12">
            <a:extLst>
              <a:ext uri="{FF2B5EF4-FFF2-40B4-BE49-F238E27FC236}">
                <a16:creationId xmlns="" xmlns:a16="http://schemas.microsoft.com/office/drawing/2014/main" id="{9829469D-F4E9-E74D-8582-E14A1F5F5C36}"/>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10" name="Picture 9">
            <a:extLst>
              <a:ext uri="{FF2B5EF4-FFF2-40B4-BE49-F238E27FC236}">
                <a16:creationId xmlns="" xmlns:a16="http://schemas.microsoft.com/office/drawing/2014/main" id="{451DE1C5-7126-1B4E-B550-7F12504C6DF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pic>
        <p:nvPicPr>
          <p:cNvPr id="12" name="Picture 2">
            <a:extLst>
              <a:ext uri="{FF2B5EF4-FFF2-40B4-BE49-F238E27FC236}">
                <a16:creationId xmlns="" xmlns:a16="http://schemas.microsoft.com/office/drawing/2014/main" id="{112B389F-F556-5545-9A82-F212B7FB2B6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392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Title_and_content_image_side">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 xmlns:a16="http://schemas.microsoft.com/office/drawing/2014/main" id="{5A4DD70E-AC35-4D40-B7A5-3C289AC68C3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6302858" cy="6858000"/>
          </a:xfrm>
          <a:prstGeom prst="rect">
            <a:avLst/>
          </a:prstGeom>
        </p:spPr>
      </p:pic>
      <p:sp>
        <p:nvSpPr>
          <p:cNvPr id="2" name="Footer Placeholder 1">
            <a:extLst>
              <a:ext uri="{FF2B5EF4-FFF2-40B4-BE49-F238E27FC236}">
                <a16:creationId xmlns="" xmlns:a16="http://schemas.microsoft.com/office/drawing/2014/main" id="{AA81B8A3-DEED-0C46-8830-E9531C503FFF}"/>
              </a:ext>
            </a:extLst>
          </p:cNvPr>
          <p:cNvSpPr>
            <a:spLocks noGrp="1"/>
          </p:cNvSpPr>
          <p:nvPr>
            <p:ph type="ftr" sz="quarter" idx="17"/>
          </p:nvPr>
        </p:nvSpPr>
        <p:spPr>
          <a:xfrm>
            <a:off x="1545708" y="6356351"/>
            <a:ext cx="6866772" cy="34833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7" name="Title 6">
            <a:extLst>
              <a:ext uri="{FF2B5EF4-FFF2-40B4-BE49-F238E27FC236}">
                <a16:creationId xmlns="" xmlns:a16="http://schemas.microsoft.com/office/drawing/2014/main" id="{5371B642-A3A3-4245-9B05-EC4A9ED0C30C}"/>
              </a:ext>
            </a:extLst>
          </p:cNvPr>
          <p:cNvSpPr>
            <a:spLocks noGrp="1"/>
          </p:cNvSpPr>
          <p:nvPr>
            <p:ph type="title" hasCustomPrompt="1"/>
          </p:nvPr>
        </p:nvSpPr>
        <p:spPr>
          <a:xfrm>
            <a:off x="1353064" y="662958"/>
            <a:ext cx="7059416" cy="1289651"/>
          </a:xfrm>
        </p:spPr>
        <p:txBody>
          <a:bodyPr>
            <a:normAutofit/>
          </a:bodyPr>
          <a:lstStyle>
            <a:lvl1pPr>
              <a:defRPr sz="3000" b="1"/>
            </a:lvl1pPr>
          </a:lstStyle>
          <a:p>
            <a:r>
              <a:rPr lang="en-GB" dirty="0"/>
              <a:t>CLICK TO EDIT MASTER TITLE STYLE</a:t>
            </a:r>
            <a:endParaRPr lang="x-none" dirty="0"/>
          </a:p>
        </p:txBody>
      </p:sp>
      <p:sp>
        <p:nvSpPr>
          <p:cNvPr id="11" name="Text Placeholder 10">
            <a:extLst>
              <a:ext uri="{FF2B5EF4-FFF2-40B4-BE49-F238E27FC236}">
                <a16:creationId xmlns="" xmlns:a16="http://schemas.microsoft.com/office/drawing/2014/main" id="{1F7A88DF-AAAD-7B48-9B0D-503B5C067F9F}"/>
              </a:ext>
            </a:extLst>
          </p:cNvPr>
          <p:cNvSpPr>
            <a:spLocks noGrp="1"/>
          </p:cNvSpPr>
          <p:nvPr>
            <p:ph type="body" sz="quarter" idx="19"/>
          </p:nvPr>
        </p:nvSpPr>
        <p:spPr>
          <a:xfrm>
            <a:off x="1353064" y="1952609"/>
            <a:ext cx="7059416" cy="4140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31" name="슬라이드 번호 개체 틀 12">
            <a:extLst>
              <a:ext uri="{FF2B5EF4-FFF2-40B4-BE49-F238E27FC236}">
                <a16:creationId xmlns="" xmlns:a16="http://schemas.microsoft.com/office/drawing/2014/main" id="{9829469D-F4E9-E74D-8582-E14A1F5F5C36}"/>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8" name="Picture 7">
            <a:extLst>
              <a:ext uri="{FF2B5EF4-FFF2-40B4-BE49-F238E27FC236}">
                <a16:creationId xmlns="" xmlns:a16="http://schemas.microsoft.com/office/drawing/2014/main" id="{15A147AB-CAEB-8D40-885D-B9ACA1EB46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pic>
        <p:nvPicPr>
          <p:cNvPr id="10" name="Picture 2">
            <a:extLst>
              <a:ext uri="{FF2B5EF4-FFF2-40B4-BE49-F238E27FC236}">
                <a16:creationId xmlns="" xmlns:a16="http://schemas.microsoft.com/office/drawing/2014/main" id="{12A2BA01-2ECF-434C-81FE-56372A9CCD2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79826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_Title_and_content_image_side">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AA81B8A3-DEED-0C46-8830-E9531C503FFF}"/>
              </a:ext>
            </a:extLst>
          </p:cNvPr>
          <p:cNvSpPr>
            <a:spLocks noGrp="1"/>
          </p:cNvSpPr>
          <p:nvPr>
            <p:ph type="ftr" sz="quarter" idx="17"/>
          </p:nvPr>
        </p:nvSpPr>
        <p:spPr>
          <a:xfrm>
            <a:off x="1545708" y="6356351"/>
            <a:ext cx="6866772" cy="355161"/>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7" name="Title 6">
            <a:extLst>
              <a:ext uri="{FF2B5EF4-FFF2-40B4-BE49-F238E27FC236}">
                <a16:creationId xmlns="" xmlns:a16="http://schemas.microsoft.com/office/drawing/2014/main" id="{5371B642-A3A3-4245-9B05-EC4A9ED0C30C}"/>
              </a:ext>
            </a:extLst>
          </p:cNvPr>
          <p:cNvSpPr>
            <a:spLocks noGrp="1"/>
          </p:cNvSpPr>
          <p:nvPr>
            <p:ph type="title" hasCustomPrompt="1"/>
          </p:nvPr>
        </p:nvSpPr>
        <p:spPr>
          <a:xfrm>
            <a:off x="883086" y="662958"/>
            <a:ext cx="7529395" cy="1289651"/>
          </a:xfrm>
        </p:spPr>
        <p:txBody>
          <a:bodyPr>
            <a:normAutofit/>
          </a:bodyPr>
          <a:lstStyle>
            <a:lvl1pPr>
              <a:defRPr sz="3000" b="1"/>
            </a:lvl1pPr>
          </a:lstStyle>
          <a:p>
            <a:r>
              <a:rPr lang="en-GB" dirty="0"/>
              <a:t>CLICK TO EDIT MASTER TITLE STYLE</a:t>
            </a:r>
            <a:endParaRPr lang="x-none" dirty="0"/>
          </a:p>
        </p:txBody>
      </p:sp>
      <p:sp>
        <p:nvSpPr>
          <p:cNvPr id="11" name="Text Placeholder 10">
            <a:extLst>
              <a:ext uri="{FF2B5EF4-FFF2-40B4-BE49-F238E27FC236}">
                <a16:creationId xmlns="" xmlns:a16="http://schemas.microsoft.com/office/drawing/2014/main" id="{1F7A88DF-AAAD-7B48-9B0D-503B5C067F9F}"/>
              </a:ext>
            </a:extLst>
          </p:cNvPr>
          <p:cNvSpPr>
            <a:spLocks noGrp="1"/>
          </p:cNvSpPr>
          <p:nvPr>
            <p:ph type="body" sz="quarter" idx="19"/>
          </p:nvPr>
        </p:nvSpPr>
        <p:spPr>
          <a:xfrm>
            <a:off x="883086" y="1952609"/>
            <a:ext cx="7529395" cy="4140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31" name="슬라이드 번호 개체 틀 12">
            <a:extLst>
              <a:ext uri="{FF2B5EF4-FFF2-40B4-BE49-F238E27FC236}">
                <a16:creationId xmlns="" xmlns:a16="http://schemas.microsoft.com/office/drawing/2014/main" id="{9829469D-F4E9-E74D-8582-E14A1F5F5C36}"/>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5" name="Picture 4" descr="Shape, arrow&#10;&#10;Description automatically generated">
            <a:extLst>
              <a:ext uri="{FF2B5EF4-FFF2-40B4-BE49-F238E27FC236}">
                <a16:creationId xmlns="" xmlns:a16="http://schemas.microsoft.com/office/drawing/2014/main" id="{F6BE1903-C184-2F4B-A4B7-1EA19E4AC471}"/>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flipH="1">
            <a:off x="0" y="1436"/>
            <a:ext cx="2267900" cy="3112154"/>
          </a:xfrm>
          <a:prstGeom prst="rect">
            <a:avLst/>
          </a:prstGeom>
        </p:spPr>
      </p:pic>
      <p:pic>
        <p:nvPicPr>
          <p:cNvPr id="8" name="Picture 7">
            <a:extLst>
              <a:ext uri="{FF2B5EF4-FFF2-40B4-BE49-F238E27FC236}">
                <a16:creationId xmlns="" xmlns:a16="http://schemas.microsoft.com/office/drawing/2014/main" id="{683E02A2-B300-034F-AA05-A9C39893A0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pic>
        <p:nvPicPr>
          <p:cNvPr id="10" name="Picture 2">
            <a:extLst>
              <a:ext uri="{FF2B5EF4-FFF2-40B4-BE49-F238E27FC236}">
                <a16:creationId xmlns="" xmlns:a16="http://schemas.microsoft.com/office/drawing/2014/main" id="{F527613A-6C5C-684E-9BC0-3D7752F6111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413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_Title_and_content_image_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AA81B8A3-DEED-0C46-8830-E9531C503FFF}"/>
              </a:ext>
            </a:extLst>
          </p:cNvPr>
          <p:cNvSpPr>
            <a:spLocks noGrp="1"/>
          </p:cNvSpPr>
          <p:nvPr>
            <p:ph type="ftr" sz="quarter" idx="17"/>
          </p:nvPr>
        </p:nvSpPr>
        <p:spPr>
          <a:xfrm>
            <a:off x="1603637" y="6356351"/>
            <a:ext cx="6808843" cy="36000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7" name="Title 6">
            <a:extLst>
              <a:ext uri="{FF2B5EF4-FFF2-40B4-BE49-F238E27FC236}">
                <a16:creationId xmlns="" xmlns:a16="http://schemas.microsoft.com/office/drawing/2014/main" id="{5371B642-A3A3-4245-9B05-EC4A9ED0C30C}"/>
              </a:ext>
            </a:extLst>
          </p:cNvPr>
          <p:cNvSpPr>
            <a:spLocks noGrp="1"/>
          </p:cNvSpPr>
          <p:nvPr>
            <p:ph type="title" hasCustomPrompt="1"/>
          </p:nvPr>
        </p:nvSpPr>
        <p:spPr>
          <a:xfrm>
            <a:off x="883086" y="662958"/>
            <a:ext cx="7529395" cy="1289651"/>
          </a:xfrm>
        </p:spPr>
        <p:txBody>
          <a:bodyPr>
            <a:normAutofit/>
          </a:bodyPr>
          <a:lstStyle>
            <a:lvl1pPr>
              <a:defRPr sz="3000" b="1">
                <a:solidFill>
                  <a:schemeClr val="bg1"/>
                </a:solidFill>
              </a:defRPr>
            </a:lvl1pPr>
          </a:lstStyle>
          <a:p>
            <a:r>
              <a:rPr lang="en-GB" dirty="0"/>
              <a:t>CLICK TO EDIT MASTER TITLE STYLE</a:t>
            </a:r>
            <a:endParaRPr lang="x-none" dirty="0"/>
          </a:p>
        </p:txBody>
      </p:sp>
      <p:sp>
        <p:nvSpPr>
          <p:cNvPr id="11" name="Text Placeholder 10">
            <a:extLst>
              <a:ext uri="{FF2B5EF4-FFF2-40B4-BE49-F238E27FC236}">
                <a16:creationId xmlns="" xmlns:a16="http://schemas.microsoft.com/office/drawing/2014/main" id="{1F7A88DF-AAAD-7B48-9B0D-503B5C067F9F}"/>
              </a:ext>
            </a:extLst>
          </p:cNvPr>
          <p:cNvSpPr>
            <a:spLocks noGrp="1"/>
          </p:cNvSpPr>
          <p:nvPr>
            <p:ph type="body" sz="quarter" idx="19"/>
          </p:nvPr>
        </p:nvSpPr>
        <p:spPr>
          <a:xfrm>
            <a:off x="883086" y="1952609"/>
            <a:ext cx="7529395" cy="4140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31" name="슬라이드 번호 개체 틀 12">
            <a:extLst>
              <a:ext uri="{FF2B5EF4-FFF2-40B4-BE49-F238E27FC236}">
                <a16:creationId xmlns="" xmlns:a16="http://schemas.microsoft.com/office/drawing/2014/main" id="{9829469D-F4E9-E74D-8582-E14A1F5F5C36}"/>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8" name="Picture 7" descr="A picture containing text, clipart&#10;&#10;Description automatically generated">
            <a:extLst>
              <a:ext uri="{FF2B5EF4-FFF2-40B4-BE49-F238E27FC236}">
                <a16:creationId xmlns="" xmlns:a16="http://schemas.microsoft.com/office/drawing/2014/main" id="{DB4E3AC6-1CB2-1F47-BDC6-199C1355D8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117" y="6359888"/>
            <a:ext cx="758793" cy="360000"/>
          </a:xfrm>
          <a:prstGeom prst="rect">
            <a:avLst/>
          </a:prstGeom>
        </p:spPr>
      </p:pic>
      <p:pic>
        <p:nvPicPr>
          <p:cNvPr id="9" name="Picture 2">
            <a:extLst>
              <a:ext uri="{FF2B5EF4-FFF2-40B4-BE49-F238E27FC236}">
                <a16:creationId xmlns="" xmlns:a16="http://schemas.microsoft.com/office/drawing/2014/main" id="{5D04949A-08AD-AF4C-805A-949526AA4AB9}"/>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517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63054251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Logo_title_background">
    <p:bg>
      <p:bgRef idx="1002">
        <a:schemeClr val="bg1"/>
      </p:bgRef>
    </p:bg>
    <p:spTree>
      <p:nvGrpSpPr>
        <p:cNvPr id="1" name=""/>
        <p:cNvGrpSpPr/>
        <p:nvPr/>
      </p:nvGrpSpPr>
      <p:grpSpPr>
        <a:xfrm>
          <a:off x="0" y="0"/>
          <a:ext cx="0" cy="0"/>
          <a:chOff x="0" y="0"/>
          <a:chExt cx="0" cy="0"/>
        </a:xfrm>
      </p:grpSpPr>
      <p:sp>
        <p:nvSpPr>
          <p:cNvPr id="12" name="자유형 19">
            <a:extLst>
              <a:ext uri="{FF2B5EF4-FFF2-40B4-BE49-F238E27FC236}">
                <a16:creationId xmlns="" xmlns:a16="http://schemas.microsoft.com/office/drawing/2014/main" id="{AF1EC07F-F38D-834C-B3FE-A93EA6BC1A63}"/>
              </a:ext>
            </a:extLst>
          </p:cNvPr>
          <p:cNvSpPr/>
          <p:nvPr userDrawn="1"/>
        </p:nvSpPr>
        <p:spPr bwMode="auto">
          <a:xfrm>
            <a:off x="4466" y="5529768"/>
            <a:ext cx="2160321" cy="1328232"/>
          </a:xfrm>
          <a:custGeom>
            <a:avLst/>
            <a:gdLst>
              <a:gd name="connsiteX0" fmla="*/ 1440214 w 2880428"/>
              <a:gd name="connsiteY0" fmla="*/ 0 h 1328232"/>
              <a:gd name="connsiteX1" fmla="*/ 2878917 w 2880428"/>
              <a:gd name="connsiteY1" fmla="*/ 1298307 h 1328232"/>
              <a:gd name="connsiteX2" fmla="*/ 2880428 w 2880428"/>
              <a:gd name="connsiteY2" fmla="*/ 1328232 h 1328232"/>
              <a:gd name="connsiteX3" fmla="*/ 0 w 2880428"/>
              <a:gd name="connsiteY3" fmla="*/ 1328232 h 1328232"/>
              <a:gd name="connsiteX4" fmla="*/ 1511 w 2880428"/>
              <a:gd name="connsiteY4" fmla="*/ 1298307 h 1328232"/>
              <a:gd name="connsiteX5" fmla="*/ 1440214 w 2880428"/>
              <a:gd name="connsiteY5" fmla="*/ 0 h 132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428" h="1328232">
                <a:moveTo>
                  <a:pt x="1440214" y="0"/>
                </a:moveTo>
                <a:cubicBezTo>
                  <a:pt x="2188993" y="0"/>
                  <a:pt x="2804858" y="569067"/>
                  <a:pt x="2878917" y="1298307"/>
                </a:cubicBezTo>
                <a:lnTo>
                  <a:pt x="2880428" y="1328232"/>
                </a:lnTo>
                <a:lnTo>
                  <a:pt x="0" y="1328232"/>
                </a:lnTo>
                <a:lnTo>
                  <a:pt x="1511" y="1298307"/>
                </a:lnTo>
                <a:cubicBezTo>
                  <a:pt x="75570" y="569067"/>
                  <a:pt x="691436" y="0"/>
                  <a:pt x="1440214" y="0"/>
                </a:cubicBezTo>
                <a:close/>
              </a:path>
            </a:pathLst>
          </a:custGeom>
          <a:solidFill>
            <a:schemeClr val="tx2"/>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FFFFFF"/>
              </a:solidFill>
              <a:latin typeface="Calibri Light" panose="020F0302020204030204"/>
            </a:endParaRPr>
          </a:p>
        </p:txBody>
      </p:sp>
      <p:sp>
        <p:nvSpPr>
          <p:cNvPr id="10" name="그림 개체 틀 8"/>
          <p:cNvSpPr>
            <a:spLocks noGrp="1"/>
          </p:cNvSpPr>
          <p:nvPr>
            <p:ph type="pic" sz="quarter" idx="13"/>
          </p:nvPr>
        </p:nvSpPr>
        <p:spPr>
          <a:xfrm>
            <a:off x="2718070" y="1620252"/>
            <a:ext cx="3407072" cy="4539916"/>
          </a:xfrm>
          <a:prstGeom prst="ellipse">
            <a:avLst/>
          </a:prstGeom>
        </p:spPr>
        <p:txBody>
          <a:bodyPr/>
          <a:lstStyle/>
          <a:p>
            <a:endParaRPr lang="ko-KR" altLang="en-US"/>
          </a:p>
        </p:txBody>
      </p:sp>
      <p:sp>
        <p:nvSpPr>
          <p:cNvPr id="11" name="그림 개체 틀 8"/>
          <p:cNvSpPr>
            <a:spLocks noGrp="1"/>
          </p:cNvSpPr>
          <p:nvPr>
            <p:ph type="pic" sz="quarter" idx="14"/>
          </p:nvPr>
        </p:nvSpPr>
        <p:spPr>
          <a:xfrm>
            <a:off x="4602080" y="468096"/>
            <a:ext cx="2146824" cy="2860639"/>
          </a:xfrm>
          <a:prstGeom prst="ellipse">
            <a:avLst/>
          </a:prstGeom>
        </p:spPr>
        <p:txBody>
          <a:bodyPr/>
          <a:lstStyle/>
          <a:p>
            <a:endParaRPr lang="ko-KR" altLang="en-US"/>
          </a:p>
        </p:txBody>
      </p:sp>
      <p:pic>
        <p:nvPicPr>
          <p:cNvPr id="16" name="Picture 15" descr="A picture containing text, clipart&#10;&#10;Description automatically generated">
            <a:extLst>
              <a:ext uri="{FF2B5EF4-FFF2-40B4-BE49-F238E27FC236}">
                <a16:creationId xmlns="" xmlns:a16="http://schemas.microsoft.com/office/drawing/2014/main" id="{D050C606-139F-F94B-A05B-BEE0478328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117" y="6359888"/>
            <a:ext cx="758793" cy="360000"/>
          </a:xfrm>
          <a:prstGeom prst="rect">
            <a:avLst/>
          </a:prstGeom>
        </p:spPr>
      </p:pic>
      <p:sp>
        <p:nvSpPr>
          <p:cNvPr id="2" name="Footer Placeholder 1">
            <a:extLst>
              <a:ext uri="{FF2B5EF4-FFF2-40B4-BE49-F238E27FC236}">
                <a16:creationId xmlns="" xmlns:a16="http://schemas.microsoft.com/office/drawing/2014/main" id="{B2F9E2EB-F8A1-2144-9643-C0EC4AC9555B}"/>
              </a:ext>
            </a:extLst>
          </p:cNvPr>
          <p:cNvSpPr>
            <a:spLocks noGrp="1"/>
          </p:cNvSpPr>
          <p:nvPr>
            <p:ph type="ftr" sz="quarter" idx="16"/>
          </p:nvPr>
        </p:nvSpPr>
        <p:spPr>
          <a:xfrm>
            <a:off x="1583355" y="6389905"/>
            <a:ext cx="7378529" cy="365125"/>
          </a:xfrm>
        </p:spPr>
        <p:txBody>
          <a:bodyPr/>
          <a:lstStyle/>
          <a:p>
            <a:r>
              <a:rPr lang="en-GB" altLang="ko-KR">
                <a:solidFill>
                  <a:srgbClr val="FFFFFF">
                    <a:tint val="75000"/>
                  </a:srgbClr>
                </a:solidFill>
              </a:rPr>
              <a:t>Evidence Based Policymaking in Europe Summit: 2021 | Dec 9-10, 2021</a:t>
            </a:r>
            <a:endParaRPr lang="ko-KR" altLang="en-US">
              <a:solidFill>
                <a:srgbClr val="FFFFFF">
                  <a:tint val="75000"/>
                </a:srgbClr>
              </a:solidFill>
            </a:endParaRPr>
          </a:p>
        </p:txBody>
      </p:sp>
      <p:sp>
        <p:nvSpPr>
          <p:cNvPr id="7" name="Title 6">
            <a:extLst>
              <a:ext uri="{FF2B5EF4-FFF2-40B4-BE49-F238E27FC236}">
                <a16:creationId xmlns="" xmlns:a16="http://schemas.microsoft.com/office/drawing/2014/main" id="{C58315CD-BB9F-7A47-BFCA-00E83F84DA22}"/>
              </a:ext>
            </a:extLst>
          </p:cNvPr>
          <p:cNvSpPr>
            <a:spLocks noGrp="1"/>
          </p:cNvSpPr>
          <p:nvPr>
            <p:ph type="title"/>
          </p:nvPr>
        </p:nvSpPr>
        <p:spPr>
          <a:xfrm>
            <a:off x="2386584" y="3120090"/>
            <a:ext cx="4160520" cy="2179942"/>
          </a:xfrm>
        </p:spPr>
        <p:txBody>
          <a:bodyPr/>
          <a:lstStyle>
            <a:lvl1pPr algn="ctr">
              <a:defRPr cap="all" baseline="0">
                <a:solidFill>
                  <a:schemeClr val="tx1"/>
                </a:solidFill>
              </a:defRPr>
            </a:lvl1pPr>
          </a:lstStyle>
          <a:p>
            <a:r>
              <a:rPr lang="en-GB" dirty="0"/>
              <a:t>Click to edit Master title style</a:t>
            </a:r>
            <a:endParaRPr lang="x-none" dirty="0"/>
          </a:p>
        </p:txBody>
      </p:sp>
      <p:pic>
        <p:nvPicPr>
          <p:cNvPr id="9" name="Picture 8">
            <a:extLst>
              <a:ext uri="{FF2B5EF4-FFF2-40B4-BE49-F238E27FC236}">
                <a16:creationId xmlns="" xmlns:a16="http://schemas.microsoft.com/office/drawing/2014/main" id="{21BBF765-8629-CD4D-BA34-F529E28BA0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0751" y="-1049888"/>
            <a:ext cx="2175698" cy="2860639"/>
          </a:xfrm>
          <a:prstGeom prst="rect">
            <a:avLst/>
          </a:prstGeom>
        </p:spPr>
      </p:pic>
      <p:sp>
        <p:nvSpPr>
          <p:cNvPr id="17" name="슬라이드 번호 개체 틀 12">
            <a:extLst>
              <a:ext uri="{FF2B5EF4-FFF2-40B4-BE49-F238E27FC236}">
                <a16:creationId xmlns="" xmlns:a16="http://schemas.microsoft.com/office/drawing/2014/main" id="{2E70F0FD-E5E5-C04C-BA32-74A928D349A3}"/>
              </a:ext>
            </a:extLst>
          </p:cNvPr>
          <p:cNvSpPr>
            <a:spLocks noGrp="1"/>
          </p:cNvSpPr>
          <p:nvPr>
            <p:ph type="sldNum" sz="quarter" idx="17"/>
          </p:nvPr>
        </p:nvSpPr>
        <p:spPr>
          <a:xfrm>
            <a:off x="4274414" y="5967"/>
            <a:ext cx="297000" cy="784800"/>
          </a:xfr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tx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13" name="Picture 2">
            <a:extLst>
              <a:ext uri="{FF2B5EF4-FFF2-40B4-BE49-F238E27FC236}">
                <a16:creationId xmlns="" xmlns:a16="http://schemas.microsoft.com/office/drawing/2014/main" id="{B6E327FF-52A3-AC4D-9B97-394E22DA07FA}"/>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482795"/>
      </p:ext>
    </p:extLst>
  </p:cSld>
  <p:clrMapOvr>
    <a:overrideClrMapping bg1="dk1" tx1="lt1" bg2="dk2" tx2="lt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_images_panel">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 xmlns:a16="http://schemas.microsoft.com/office/drawing/2014/main" id="{50492E25-124A-9A4F-B669-F2AF125F3C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 y="-24384"/>
            <a:ext cx="9302300" cy="6984000"/>
          </a:xfrm>
          <a:prstGeom prst="rect">
            <a:avLst/>
          </a:prstGeom>
        </p:spPr>
      </p:pic>
      <p:sp>
        <p:nvSpPr>
          <p:cNvPr id="25" name="자유형 32">
            <a:extLst>
              <a:ext uri="{FF2B5EF4-FFF2-40B4-BE49-F238E27FC236}">
                <a16:creationId xmlns="" xmlns:a16="http://schemas.microsoft.com/office/drawing/2014/main" id="{4E43130D-F603-6A4E-B430-8A72FABCADFB}"/>
              </a:ext>
            </a:extLst>
          </p:cNvPr>
          <p:cNvSpPr/>
          <p:nvPr userDrawn="1"/>
        </p:nvSpPr>
        <p:spPr bwMode="auto">
          <a:xfrm>
            <a:off x="2316333" y="1084307"/>
            <a:ext cx="6827668" cy="5172119"/>
          </a:xfrm>
          <a:custGeom>
            <a:avLst/>
            <a:gdLst>
              <a:gd name="connsiteX0" fmla="*/ 862037 w 9103557"/>
              <a:gd name="connsiteY0" fmla="*/ 0 h 5172119"/>
              <a:gd name="connsiteX1" fmla="*/ 9103557 w 9103557"/>
              <a:gd name="connsiteY1" fmla="*/ 0 h 5172119"/>
              <a:gd name="connsiteX2" fmla="*/ 9103557 w 9103557"/>
              <a:gd name="connsiteY2" fmla="*/ 5172119 h 5172119"/>
              <a:gd name="connsiteX3" fmla="*/ 862037 w 9103557"/>
              <a:gd name="connsiteY3" fmla="*/ 5172119 h 5172119"/>
              <a:gd name="connsiteX4" fmla="*/ 0 w 9103557"/>
              <a:gd name="connsiteY4" fmla="*/ 4310082 h 5172119"/>
              <a:gd name="connsiteX5" fmla="*/ 0 w 9103557"/>
              <a:gd name="connsiteY5" fmla="*/ 862037 h 5172119"/>
              <a:gd name="connsiteX6" fmla="*/ 862037 w 9103557"/>
              <a:gd name="connsiteY6" fmla="*/ 0 h 517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557" h="5172119">
                <a:moveTo>
                  <a:pt x="862037" y="0"/>
                </a:moveTo>
                <a:lnTo>
                  <a:pt x="9103557" y="0"/>
                </a:lnTo>
                <a:lnTo>
                  <a:pt x="9103557" y="5172119"/>
                </a:lnTo>
                <a:lnTo>
                  <a:pt x="862037" y="5172119"/>
                </a:lnTo>
                <a:cubicBezTo>
                  <a:pt x="385947" y="5172119"/>
                  <a:pt x="0" y="4786172"/>
                  <a:pt x="0" y="4310082"/>
                </a:cubicBezTo>
                <a:lnTo>
                  <a:pt x="0" y="862037"/>
                </a:lnTo>
                <a:cubicBezTo>
                  <a:pt x="0" y="385947"/>
                  <a:pt x="385947" y="0"/>
                  <a:pt x="862037" y="0"/>
                </a:cubicBezTo>
                <a:close/>
              </a:path>
            </a:pathLst>
          </a:custGeom>
          <a:solidFill>
            <a:schemeClr val="tx1"/>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222080"/>
              </a:solidFill>
            </a:endParaRPr>
          </a:p>
        </p:txBody>
      </p:sp>
      <p:cxnSp>
        <p:nvCxnSpPr>
          <p:cNvPr id="28" name="직선 연결선 8">
            <a:extLst>
              <a:ext uri="{FF2B5EF4-FFF2-40B4-BE49-F238E27FC236}">
                <a16:creationId xmlns="" xmlns:a16="http://schemas.microsoft.com/office/drawing/2014/main" id="{B57863DC-C940-F946-A621-061005A661FE}"/>
              </a:ext>
            </a:extLst>
          </p:cNvPr>
          <p:cNvCxnSpPr/>
          <p:nvPr userDrawn="1"/>
        </p:nvCxnSpPr>
        <p:spPr>
          <a:xfrm>
            <a:off x="4704022" y="1675027"/>
            <a:ext cx="0" cy="39906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그림 개체 틀 8"/>
          <p:cNvSpPr>
            <a:spLocks noGrp="1"/>
          </p:cNvSpPr>
          <p:nvPr>
            <p:ph type="pic" sz="quarter" idx="15"/>
          </p:nvPr>
        </p:nvSpPr>
        <p:spPr>
          <a:xfrm>
            <a:off x="2726214" y="1725963"/>
            <a:ext cx="1576327" cy="2100454"/>
          </a:xfrm>
          <a:prstGeom prst="ellipse">
            <a:avLst/>
          </a:prstGeom>
        </p:spPr>
        <p:txBody>
          <a:bodyPr/>
          <a:lstStyle/>
          <a:p>
            <a:endParaRPr lang="ko-KR" altLang="en-US"/>
          </a:p>
        </p:txBody>
      </p:sp>
      <p:sp>
        <p:nvSpPr>
          <p:cNvPr id="14" name="그림 개체 틀 8"/>
          <p:cNvSpPr>
            <a:spLocks noGrp="1"/>
          </p:cNvSpPr>
          <p:nvPr>
            <p:ph type="pic" sz="quarter" idx="16"/>
          </p:nvPr>
        </p:nvSpPr>
        <p:spPr>
          <a:xfrm>
            <a:off x="5036685" y="1725963"/>
            <a:ext cx="1576327" cy="2100454"/>
          </a:xfrm>
          <a:prstGeom prst="ellipse">
            <a:avLst/>
          </a:prstGeom>
        </p:spPr>
        <p:txBody>
          <a:bodyPr/>
          <a:lstStyle/>
          <a:p>
            <a:endParaRPr lang="ko-KR" altLang="en-US"/>
          </a:p>
        </p:txBody>
      </p:sp>
      <p:sp>
        <p:nvSpPr>
          <p:cNvPr id="15" name="그림 개체 틀 8"/>
          <p:cNvSpPr>
            <a:spLocks noGrp="1"/>
          </p:cNvSpPr>
          <p:nvPr>
            <p:ph type="pic" sz="quarter" idx="17"/>
          </p:nvPr>
        </p:nvSpPr>
        <p:spPr>
          <a:xfrm>
            <a:off x="7342766" y="1725963"/>
            <a:ext cx="1576327" cy="2100454"/>
          </a:xfrm>
          <a:prstGeom prst="ellipse">
            <a:avLst/>
          </a:prstGeom>
        </p:spPr>
        <p:txBody>
          <a:bodyPr/>
          <a:lstStyle/>
          <a:p>
            <a:endParaRPr lang="ko-KR" altLang="en-US"/>
          </a:p>
        </p:txBody>
      </p:sp>
      <p:sp>
        <p:nvSpPr>
          <p:cNvPr id="7" name="Title 6">
            <a:extLst>
              <a:ext uri="{FF2B5EF4-FFF2-40B4-BE49-F238E27FC236}">
                <a16:creationId xmlns="" xmlns:a16="http://schemas.microsoft.com/office/drawing/2014/main" id="{A3BBE797-7784-D741-9261-70803E6E0E85}"/>
              </a:ext>
            </a:extLst>
          </p:cNvPr>
          <p:cNvSpPr>
            <a:spLocks noGrp="1"/>
          </p:cNvSpPr>
          <p:nvPr>
            <p:ph type="title"/>
          </p:nvPr>
        </p:nvSpPr>
        <p:spPr>
          <a:xfrm>
            <a:off x="268807" y="1103390"/>
            <a:ext cx="1867659" cy="2151875"/>
          </a:xfrm>
        </p:spPr>
        <p:txBody>
          <a:bodyPr anchor="b">
            <a:normAutofit/>
          </a:bodyPr>
          <a:lstStyle>
            <a:lvl1pPr>
              <a:defRPr sz="2700" cap="all" baseline="0">
                <a:solidFill>
                  <a:schemeClr val="tx1"/>
                </a:solidFill>
              </a:defRPr>
            </a:lvl1pPr>
          </a:lstStyle>
          <a:p>
            <a:r>
              <a:rPr lang="en-GB"/>
              <a:t>Click to edit Master title style</a:t>
            </a:r>
            <a:endParaRPr lang="x-none"/>
          </a:p>
        </p:txBody>
      </p:sp>
      <p:sp>
        <p:nvSpPr>
          <p:cNvPr id="33" name="Text Placeholder 32">
            <a:extLst>
              <a:ext uri="{FF2B5EF4-FFF2-40B4-BE49-F238E27FC236}">
                <a16:creationId xmlns="" xmlns:a16="http://schemas.microsoft.com/office/drawing/2014/main" id="{02615421-31E3-D445-854E-302773A7CFB5}"/>
              </a:ext>
            </a:extLst>
          </p:cNvPr>
          <p:cNvSpPr>
            <a:spLocks noGrp="1"/>
          </p:cNvSpPr>
          <p:nvPr>
            <p:ph type="body" sz="quarter" idx="18"/>
          </p:nvPr>
        </p:nvSpPr>
        <p:spPr>
          <a:xfrm>
            <a:off x="268806" y="3429000"/>
            <a:ext cx="1880272" cy="2520950"/>
          </a:xfrm>
        </p:spPr>
        <p:txBody>
          <a:bodyPr>
            <a:normAutofit/>
          </a:bodyPr>
          <a:lstStyle>
            <a:lvl1pPr marL="0" indent="0">
              <a:buNone/>
              <a:defRPr sz="1350">
                <a:solidFill>
                  <a:schemeClr val="tx1"/>
                </a:solidFill>
                <a:latin typeface="+mj-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a:r>
              <a:rPr lang="en-GB" dirty="0"/>
              <a:t>Click to edit Master text styles</a:t>
            </a:r>
          </a:p>
        </p:txBody>
      </p:sp>
      <p:sp>
        <p:nvSpPr>
          <p:cNvPr id="36" name="슬라이드 번호 개체 틀 12">
            <a:extLst>
              <a:ext uri="{FF2B5EF4-FFF2-40B4-BE49-F238E27FC236}">
                <a16:creationId xmlns="" xmlns:a16="http://schemas.microsoft.com/office/drawing/2014/main" id="{449DCE1B-8EE1-2F48-AECA-53FE116EF532}"/>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sp>
        <p:nvSpPr>
          <p:cNvPr id="37" name="Footer Placeholder 1">
            <a:extLst>
              <a:ext uri="{FF2B5EF4-FFF2-40B4-BE49-F238E27FC236}">
                <a16:creationId xmlns="" xmlns:a16="http://schemas.microsoft.com/office/drawing/2014/main" id="{E0115A98-F4A8-4B4E-A5B6-7C07494BB825}"/>
              </a:ext>
            </a:extLst>
          </p:cNvPr>
          <p:cNvSpPr>
            <a:spLocks noGrp="1"/>
          </p:cNvSpPr>
          <p:nvPr>
            <p:ph type="ftr" sz="quarter" idx="21"/>
          </p:nvPr>
        </p:nvSpPr>
        <p:spPr>
          <a:xfrm>
            <a:off x="1583355" y="6389905"/>
            <a:ext cx="7378529"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39" name="Text Placeholder 38">
            <a:extLst>
              <a:ext uri="{FF2B5EF4-FFF2-40B4-BE49-F238E27FC236}">
                <a16:creationId xmlns="" xmlns:a16="http://schemas.microsoft.com/office/drawing/2014/main" id="{E2668AA3-3302-AB4D-B6B7-3B1ADCCA071D}"/>
              </a:ext>
            </a:extLst>
          </p:cNvPr>
          <p:cNvSpPr>
            <a:spLocks noGrp="1"/>
          </p:cNvSpPr>
          <p:nvPr>
            <p:ph type="body" sz="quarter" idx="22" hasCustomPrompt="1"/>
          </p:nvPr>
        </p:nvSpPr>
        <p:spPr>
          <a:xfrm>
            <a:off x="2971800" y="4008439"/>
            <a:ext cx="1006079" cy="403225"/>
          </a:xfrm>
        </p:spPr>
        <p:txBody>
          <a:bodyPr>
            <a:normAutofit/>
          </a:bodyPr>
          <a:lstStyle>
            <a:lvl1pPr marL="0" indent="0" algn="ctr">
              <a:buNone/>
              <a:defRPr sz="1350" baseline="0">
                <a:solidFill>
                  <a:schemeClr val="bg1"/>
                </a:solidFill>
                <a:latin typeface="+mj-lt"/>
              </a:defRPr>
            </a:lvl1pPr>
          </a:lstStyle>
          <a:p>
            <a:pPr lvl="0"/>
            <a:r>
              <a:rPr lang="en-GB" dirty="0"/>
              <a:t>Text01</a:t>
            </a:r>
          </a:p>
        </p:txBody>
      </p:sp>
      <p:sp>
        <p:nvSpPr>
          <p:cNvPr id="41" name="Text Placeholder 40">
            <a:extLst>
              <a:ext uri="{FF2B5EF4-FFF2-40B4-BE49-F238E27FC236}">
                <a16:creationId xmlns="" xmlns:a16="http://schemas.microsoft.com/office/drawing/2014/main" id="{906A256F-9582-6A4C-9F3F-A281097D35BD}"/>
              </a:ext>
            </a:extLst>
          </p:cNvPr>
          <p:cNvSpPr>
            <a:spLocks noGrp="1"/>
          </p:cNvSpPr>
          <p:nvPr>
            <p:ph type="body" sz="quarter" idx="23"/>
          </p:nvPr>
        </p:nvSpPr>
        <p:spPr>
          <a:xfrm>
            <a:off x="2761488" y="4593685"/>
            <a:ext cx="1488848" cy="1180009"/>
          </a:xfrm>
        </p:spPr>
        <p:txBody>
          <a:bodyPr>
            <a:normAutofit/>
          </a:bodyPr>
          <a:lstStyle>
            <a:lvl1pPr marL="0" indent="0">
              <a:buNone/>
              <a:defRPr sz="1050">
                <a:solidFill>
                  <a:schemeClr val="bg1"/>
                </a:solidFill>
                <a:latin typeface="+mj-lt"/>
              </a:defRPr>
            </a:lvl1pPr>
          </a:lstStyle>
          <a:p>
            <a:pPr lvl="0"/>
            <a:r>
              <a:rPr lang="en-GB" dirty="0"/>
              <a:t>Click to edit</a:t>
            </a:r>
            <a:endParaRPr lang="x-none" dirty="0"/>
          </a:p>
        </p:txBody>
      </p:sp>
      <p:sp>
        <p:nvSpPr>
          <p:cNvPr id="42" name="Text Placeholder 38">
            <a:extLst>
              <a:ext uri="{FF2B5EF4-FFF2-40B4-BE49-F238E27FC236}">
                <a16:creationId xmlns="" xmlns:a16="http://schemas.microsoft.com/office/drawing/2014/main" id="{AACB43EE-3078-8545-ABB4-B8E957648E84}"/>
              </a:ext>
            </a:extLst>
          </p:cNvPr>
          <p:cNvSpPr>
            <a:spLocks noGrp="1"/>
          </p:cNvSpPr>
          <p:nvPr>
            <p:ph type="body" sz="quarter" idx="24" hasCustomPrompt="1"/>
          </p:nvPr>
        </p:nvSpPr>
        <p:spPr>
          <a:xfrm>
            <a:off x="5278970" y="4008439"/>
            <a:ext cx="1006079" cy="403225"/>
          </a:xfrm>
        </p:spPr>
        <p:txBody>
          <a:bodyPr>
            <a:normAutofit/>
          </a:bodyPr>
          <a:lstStyle>
            <a:lvl1pPr marL="0" indent="0" algn="ctr">
              <a:buNone/>
              <a:defRPr sz="1350" baseline="0">
                <a:solidFill>
                  <a:schemeClr val="bg1"/>
                </a:solidFill>
                <a:latin typeface="+mj-lt"/>
              </a:defRPr>
            </a:lvl1pPr>
          </a:lstStyle>
          <a:p>
            <a:pPr lvl="0"/>
            <a:r>
              <a:rPr lang="en-GB" dirty="0"/>
              <a:t>Text01</a:t>
            </a:r>
          </a:p>
        </p:txBody>
      </p:sp>
      <p:sp>
        <p:nvSpPr>
          <p:cNvPr id="43" name="Text Placeholder 40">
            <a:extLst>
              <a:ext uri="{FF2B5EF4-FFF2-40B4-BE49-F238E27FC236}">
                <a16:creationId xmlns="" xmlns:a16="http://schemas.microsoft.com/office/drawing/2014/main" id="{9B85BC0F-9A67-B544-A8D8-CC36B699740A}"/>
              </a:ext>
            </a:extLst>
          </p:cNvPr>
          <p:cNvSpPr>
            <a:spLocks noGrp="1"/>
          </p:cNvSpPr>
          <p:nvPr>
            <p:ph type="body" sz="quarter" idx="25"/>
          </p:nvPr>
        </p:nvSpPr>
        <p:spPr>
          <a:xfrm>
            <a:off x="5068658" y="4593685"/>
            <a:ext cx="1488848" cy="1180009"/>
          </a:xfrm>
        </p:spPr>
        <p:txBody>
          <a:bodyPr>
            <a:normAutofit/>
          </a:bodyPr>
          <a:lstStyle>
            <a:lvl1pPr marL="0" indent="0">
              <a:buNone/>
              <a:defRPr sz="1050">
                <a:solidFill>
                  <a:schemeClr val="bg1"/>
                </a:solidFill>
                <a:latin typeface="+mj-lt"/>
              </a:defRPr>
            </a:lvl1pPr>
          </a:lstStyle>
          <a:p>
            <a:pPr lvl="0"/>
            <a:r>
              <a:rPr lang="en-GB" dirty="0"/>
              <a:t>Click to edit</a:t>
            </a:r>
            <a:endParaRPr lang="x-none" dirty="0"/>
          </a:p>
        </p:txBody>
      </p:sp>
      <p:sp>
        <p:nvSpPr>
          <p:cNvPr id="44" name="Text Placeholder 38">
            <a:extLst>
              <a:ext uri="{FF2B5EF4-FFF2-40B4-BE49-F238E27FC236}">
                <a16:creationId xmlns="" xmlns:a16="http://schemas.microsoft.com/office/drawing/2014/main" id="{F837E1AA-8CC0-224E-AFB5-32B878228589}"/>
              </a:ext>
            </a:extLst>
          </p:cNvPr>
          <p:cNvSpPr>
            <a:spLocks noGrp="1"/>
          </p:cNvSpPr>
          <p:nvPr>
            <p:ph type="body" sz="quarter" idx="26" hasCustomPrompt="1"/>
          </p:nvPr>
        </p:nvSpPr>
        <p:spPr>
          <a:xfrm>
            <a:off x="7623710" y="4008439"/>
            <a:ext cx="1006079" cy="403225"/>
          </a:xfrm>
        </p:spPr>
        <p:txBody>
          <a:bodyPr>
            <a:normAutofit/>
          </a:bodyPr>
          <a:lstStyle>
            <a:lvl1pPr marL="0" indent="0" algn="ctr">
              <a:buNone/>
              <a:defRPr sz="1350" baseline="0">
                <a:solidFill>
                  <a:schemeClr val="bg1"/>
                </a:solidFill>
                <a:latin typeface="+mj-lt"/>
              </a:defRPr>
            </a:lvl1pPr>
          </a:lstStyle>
          <a:p>
            <a:pPr lvl="0"/>
            <a:r>
              <a:rPr lang="en-GB" dirty="0"/>
              <a:t>Text01</a:t>
            </a:r>
          </a:p>
        </p:txBody>
      </p:sp>
      <p:sp>
        <p:nvSpPr>
          <p:cNvPr id="45" name="Text Placeholder 40">
            <a:extLst>
              <a:ext uri="{FF2B5EF4-FFF2-40B4-BE49-F238E27FC236}">
                <a16:creationId xmlns="" xmlns:a16="http://schemas.microsoft.com/office/drawing/2014/main" id="{5C55AB3B-54F0-6545-9850-B087EF03081A}"/>
              </a:ext>
            </a:extLst>
          </p:cNvPr>
          <p:cNvSpPr>
            <a:spLocks noGrp="1"/>
          </p:cNvSpPr>
          <p:nvPr>
            <p:ph type="body" sz="quarter" idx="27"/>
          </p:nvPr>
        </p:nvSpPr>
        <p:spPr>
          <a:xfrm>
            <a:off x="7413398" y="4593685"/>
            <a:ext cx="1488848" cy="1180009"/>
          </a:xfrm>
        </p:spPr>
        <p:txBody>
          <a:bodyPr>
            <a:normAutofit/>
          </a:bodyPr>
          <a:lstStyle>
            <a:lvl1pPr marL="0" indent="0">
              <a:buNone/>
              <a:defRPr sz="1050">
                <a:solidFill>
                  <a:schemeClr val="bg1"/>
                </a:solidFill>
                <a:latin typeface="+mj-lt"/>
              </a:defRPr>
            </a:lvl1pPr>
          </a:lstStyle>
          <a:p>
            <a:pPr lvl="0"/>
            <a:r>
              <a:rPr lang="en-GB" dirty="0"/>
              <a:t>Click to edit</a:t>
            </a:r>
            <a:endParaRPr lang="x-none" dirty="0"/>
          </a:p>
        </p:txBody>
      </p:sp>
      <p:cxnSp>
        <p:nvCxnSpPr>
          <p:cNvPr id="46" name="직선 연결선 8">
            <a:extLst>
              <a:ext uri="{FF2B5EF4-FFF2-40B4-BE49-F238E27FC236}">
                <a16:creationId xmlns="" xmlns:a16="http://schemas.microsoft.com/office/drawing/2014/main" id="{AA3DF89C-F4DA-0542-B70B-9B3854A06476}"/>
              </a:ext>
            </a:extLst>
          </p:cNvPr>
          <p:cNvCxnSpPr/>
          <p:nvPr userDrawn="1"/>
        </p:nvCxnSpPr>
        <p:spPr>
          <a:xfrm>
            <a:off x="7003738" y="1656740"/>
            <a:ext cx="0" cy="39906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 xmlns:a16="http://schemas.microsoft.com/office/drawing/2014/main" id="{3F388A5B-52E6-C042-AC92-B3C586FF610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1" y="6354763"/>
            <a:ext cx="756411" cy="360000"/>
          </a:xfrm>
          <a:prstGeom prst="rect">
            <a:avLst/>
          </a:prstGeom>
        </p:spPr>
      </p:pic>
      <p:pic>
        <p:nvPicPr>
          <p:cNvPr id="20" name="Picture 2">
            <a:extLst>
              <a:ext uri="{FF2B5EF4-FFF2-40B4-BE49-F238E27FC236}">
                <a16:creationId xmlns="" xmlns:a16="http://schemas.microsoft.com/office/drawing/2014/main" id="{69EAEF30-F2BA-3249-A538-3F9FDE7FAFD1}"/>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055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1_image_plus">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25D92268-3EE3-164E-98A0-006F6F9416BF}"/>
              </a:ext>
            </a:extLst>
          </p:cNvPr>
          <p:cNvSpPr>
            <a:spLocks noGrp="1"/>
          </p:cNvSpPr>
          <p:nvPr>
            <p:ph type="ftr" sz="quarter" idx="16"/>
          </p:nvPr>
        </p:nvSpPr>
        <p:spPr>
          <a:xfrm>
            <a:off x="1648242" y="6356351"/>
            <a:ext cx="6816136" cy="346412"/>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54" name="Freeform 53">
            <a:extLst>
              <a:ext uri="{FF2B5EF4-FFF2-40B4-BE49-F238E27FC236}">
                <a16:creationId xmlns="" xmlns:a16="http://schemas.microsoft.com/office/drawing/2014/main" id="{7A9A3D65-F279-8E44-9C94-E2755D04E7DF}"/>
              </a:ext>
            </a:extLst>
          </p:cNvPr>
          <p:cNvSpPr/>
          <p:nvPr userDrawn="1"/>
        </p:nvSpPr>
        <p:spPr bwMode="auto">
          <a:xfrm>
            <a:off x="5397516" y="1322641"/>
            <a:ext cx="3066863" cy="4089150"/>
          </a:xfrm>
          <a:custGeom>
            <a:avLst/>
            <a:gdLst>
              <a:gd name="connsiteX0" fmla="*/ 407621 w 4089150"/>
              <a:gd name="connsiteY0" fmla="*/ 823284 h 4089150"/>
              <a:gd name="connsiteX1" fmla="*/ 583453 w 4089150"/>
              <a:gd name="connsiteY1" fmla="*/ 948293 h 4089150"/>
              <a:gd name="connsiteX2" fmla="*/ 1153894 w 4089150"/>
              <a:gd name="connsiteY2" fmla="*/ 2157888 h 4089150"/>
              <a:gd name="connsiteX3" fmla="*/ 667861 w 4089150"/>
              <a:gd name="connsiteY3" fmla="*/ 3292586 h 4089150"/>
              <a:gd name="connsiteX4" fmla="*/ 526474 w 4089150"/>
              <a:gd name="connsiteY4" fmla="*/ 3410683 h 4089150"/>
              <a:gd name="connsiteX5" fmla="*/ 466882 w 4089150"/>
              <a:gd name="connsiteY5" fmla="*/ 3345115 h 4089150"/>
              <a:gd name="connsiteX6" fmla="*/ 0 w 4089150"/>
              <a:gd name="connsiteY6" fmla="*/ 2044575 h 4089150"/>
              <a:gd name="connsiteX7" fmla="*/ 349181 w 4089150"/>
              <a:gd name="connsiteY7" fmla="*/ 901434 h 4089150"/>
              <a:gd name="connsiteX8" fmla="*/ 2044575 w 4089150"/>
              <a:gd name="connsiteY8" fmla="*/ 0 h 4089150"/>
              <a:gd name="connsiteX9" fmla="*/ 4089150 w 4089150"/>
              <a:gd name="connsiteY9" fmla="*/ 2044575 h 4089150"/>
              <a:gd name="connsiteX10" fmla="*/ 2044575 w 4089150"/>
              <a:gd name="connsiteY10" fmla="*/ 4089150 h 4089150"/>
              <a:gd name="connsiteX11" fmla="*/ 1956836 w 4089150"/>
              <a:gd name="connsiteY11" fmla="*/ 4084720 h 4089150"/>
              <a:gd name="connsiteX12" fmla="*/ 1956836 w 4089150"/>
              <a:gd name="connsiteY12" fmla="*/ 3698599 h 4089150"/>
              <a:gd name="connsiteX13" fmla="*/ 1988728 w 4089150"/>
              <a:gd name="connsiteY13" fmla="*/ 3700209 h 4089150"/>
              <a:gd name="connsiteX14" fmla="*/ 3646078 w 4089150"/>
              <a:gd name="connsiteY14" fmla="*/ 2042859 h 4089150"/>
              <a:gd name="connsiteX15" fmla="*/ 1988728 w 4089150"/>
              <a:gd name="connsiteY15" fmla="*/ 385509 h 4089150"/>
              <a:gd name="connsiteX16" fmla="*/ 1956836 w 4089150"/>
              <a:gd name="connsiteY16" fmla="*/ 387120 h 4089150"/>
              <a:gd name="connsiteX17" fmla="*/ 1956836 w 4089150"/>
              <a:gd name="connsiteY17" fmla="*/ 4431 h 408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9150" h="4089150">
                <a:moveTo>
                  <a:pt x="407621" y="823284"/>
                </a:moveTo>
                <a:lnTo>
                  <a:pt x="583453" y="948293"/>
                </a:lnTo>
                <a:cubicBezTo>
                  <a:pt x="931836" y="1235804"/>
                  <a:pt x="1153894" y="1670914"/>
                  <a:pt x="1153894" y="2157888"/>
                </a:cubicBezTo>
                <a:cubicBezTo>
                  <a:pt x="1153894" y="2604281"/>
                  <a:pt x="967304" y="3007094"/>
                  <a:pt x="667861" y="3292586"/>
                </a:cubicBezTo>
                <a:lnTo>
                  <a:pt x="526474" y="3410683"/>
                </a:lnTo>
                <a:lnTo>
                  <a:pt x="466882" y="3345115"/>
                </a:lnTo>
                <a:cubicBezTo>
                  <a:pt x="175211" y="2991692"/>
                  <a:pt x="0" y="2538595"/>
                  <a:pt x="0" y="2044575"/>
                </a:cubicBezTo>
                <a:cubicBezTo>
                  <a:pt x="0" y="1621130"/>
                  <a:pt x="128727" y="1227750"/>
                  <a:pt x="349181" y="901434"/>
                </a:cubicBezTo>
                <a:close/>
                <a:moveTo>
                  <a:pt x="2044575" y="0"/>
                </a:moveTo>
                <a:cubicBezTo>
                  <a:pt x="3173763" y="0"/>
                  <a:pt x="4089150" y="915387"/>
                  <a:pt x="4089150" y="2044575"/>
                </a:cubicBezTo>
                <a:cubicBezTo>
                  <a:pt x="4089150" y="3173763"/>
                  <a:pt x="3173763" y="4089150"/>
                  <a:pt x="2044575" y="4089150"/>
                </a:cubicBezTo>
                <a:lnTo>
                  <a:pt x="1956836" y="4084720"/>
                </a:lnTo>
                <a:lnTo>
                  <a:pt x="1956836" y="3698599"/>
                </a:lnTo>
                <a:lnTo>
                  <a:pt x="1988728" y="3700209"/>
                </a:lnTo>
                <a:cubicBezTo>
                  <a:pt x="2904057" y="3700209"/>
                  <a:pt x="3646078" y="2958188"/>
                  <a:pt x="3646078" y="2042859"/>
                </a:cubicBezTo>
                <a:cubicBezTo>
                  <a:pt x="3646078" y="1127530"/>
                  <a:pt x="2904057" y="385509"/>
                  <a:pt x="1988728" y="385509"/>
                </a:cubicBezTo>
                <a:lnTo>
                  <a:pt x="1956836" y="387120"/>
                </a:lnTo>
                <a:lnTo>
                  <a:pt x="1956836" y="4431"/>
                </a:lnTo>
                <a:close/>
              </a:path>
            </a:pathLst>
          </a:custGeom>
          <a:solidFill>
            <a:schemeClr val="bg2"/>
          </a:solidFill>
          <a:ln>
            <a:noFill/>
          </a:ln>
        </p:spPr>
        <p:txBody>
          <a:bodyPr vert="horz" wrap="square" lIns="68580" tIns="34290" rIns="68580" bIns="34290" numCol="1" rtlCol="0" anchor="t" anchorCtr="0" compatLnSpc="1">
            <a:prstTxWarp prst="textNoShape">
              <a:avLst/>
            </a:prstTxWarp>
            <a:noAutofit/>
          </a:bodyPr>
          <a:lstStyle/>
          <a:p>
            <a:pPr algn="ctr" defTabSz="342900"/>
            <a:endParaRPr lang="ko-KR" altLang="en-US" sz="1350">
              <a:solidFill>
                <a:srgbClr val="222080"/>
              </a:solidFill>
            </a:endParaRPr>
          </a:p>
        </p:txBody>
      </p:sp>
      <p:sp>
        <p:nvSpPr>
          <p:cNvPr id="10" name="자유형 17">
            <a:extLst>
              <a:ext uri="{FF2B5EF4-FFF2-40B4-BE49-F238E27FC236}">
                <a16:creationId xmlns="" xmlns:a16="http://schemas.microsoft.com/office/drawing/2014/main" id="{93E54A54-93AE-D741-84E7-C429DC13E169}"/>
              </a:ext>
            </a:extLst>
          </p:cNvPr>
          <p:cNvSpPr/>
          <p:nvPr userDrawn="1"/>
        </p:nvSpPr>
        <p:spPr bwMode="auto">
          <a:xfrm>
            <a:off x="736470" y="1"/>
            <a:ext cx="1918494" cy="1912983"/>
          </a:xfrm>
          <a:custGeom>
            <a:avLst/>
            <a:gdLst>
              <a:gd name="connsiteX0" fmla="*/ 174406 w 2557992"/>
              <a:gd name="connsiteY0" fmla="*/ 0 h 1912983"/>
              <a:gd name="connsiteX1" fmla="*/ 2383586 w 2557992"/>
              <a:gd name="connsiteY1" fmla="*/ 0 h 1912983"/>
              <a:gd name="connsiteX2" fmla="*/ 2457482 w 2557992"/>
              <a:gd name="connsiteY2" fmla="*/ 136144 h 1912983"/>
              <a:gd name="connsiteX3" fmla="*/ 2557992 w 2557992"/>
              <a:gd name="connsiteY3" fmla="*/ 633987 h 1912983"/>
              <a:gd name="connsiteX4" fmla="*/ 1278996 w 2557992"/>
              <a:gd name="connsiteY4" fmla="*/ 1912983 h 1912983"/>
              <a:gd name="connsiteX5" fmla="*/ 0 w 2557992"/>
              <a:gd name="connsiteY5" fmla="*/ 633987 h 1912983"/>
              <a:gd name="connsiteX6" fmla="*/ 100510 w 2557992"/>
              <a:gd name="connsiteY6" fmla="*/ 136144 h 191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7992" h="1912983">
                <a:moveTo>
                  <a:pt x="174406" y="0"/>
                </a:moveTo>
                <a:lnTo>
                  <a:pt x="2383586" y="0"/>
                </a:lnTo>
                <a:lnTo>
                  <a:pt x="2457482" y="136144"/>
                </a:lnTo>
                <a:cubicBezTo>
                  <a:pt x="2522203" y="289161"/>
                  <a:pt x="2557992" y="457395"/>
                  <a:pt x="2557992" y="633987"/>
                </a:cubicBezTo>
                <a:cubicBezTo>
                  <a:pt x="2557992" y="1340357"/>
                  <a:pt x="1985366" y="1912983"/>
                  <a:pt x="1278996" y="1912983"/>
                </a:cubicBezTo>
                <a:cubicBezTo>
                  <a:pt x="572626" y="1912983"/>
                  <a:pt x="0" y="1340357"/>
                  <a:pt x="0" y="633987"/>
                </a:cubicBezTo>
                <a:cubicBezTo>
                  <a:pt x="0" y="457395"/>
                  <a:pt x="35789" y="289161"/>
                  <a:pt x="100510" y="136144"/>
                </a:cubicBezTo>
                <a:close/>
              </a:path>
            </a:pathLst>
          </a:custGeom>
          <a:solidFill>
            <a:schemeClr val="tx2"/>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222080"/>
              </a:solidFill>
            </a:endParaRPr>
          </a:p>
        </p:txBody>
      </p:sp>
      <p:sp>
        <p:nvSpPr>
          <p:cNvPr id="12" name="슬라이드 번호 개체 틀 12">
            <a:extLst>
              <a:ext uri="{FF2B5EF4-FFF2-40B4-BE49-F238E27FC236}">
                <a16:creationId xmlns="" xmlns:a16="http://schemas.microsoft.com/office/drawing/2014/main" id="{6B112C95-A11D-AD4D-A7B2-9E6804B858B0}"/>
              </a:ext>
            </a:extLst>
          </p:cNvPr>
          <p:cNvSpPr txBox="1">
            <a:spLocks/>
          </p:cNvSpPr>
          <p:nvPr userDrawn="1"/>
        </p:nvSpPr>
        <p:spPr>
          <a:xfrm>
            <a:off x="4423500" y="-7215"/>
            <a:ext cx="297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FFFFFF"/>
                </a:solidFill>
              </a:rPr>
              <a:pPr/>
              <a:t>‹#›</a:t>
            </a:fld>
            <a:endParaRPr lang="ko-KR" altLang="en-US" sz="1050">
              <a:solidFill>
                <a:srgbClr val="FFFFFF"/>
              </a:solidFill>
            </a:endParaRPr>
          </a:p>
        </p:txBody>
      </p:sp>
      <p:sp>
        <p:nvSpPr>
          <p:cNvPr id="45" name="타원 14">
            <a:extLst>
              <a:ext uri="{FF2B5EF4-FFF2-40B4-BE49-F238E27FC236}">
                <a16:creationId xmlns="" xmlns:a16="http://schemas.microsoft.com/office/drawing/2014/main" id="{E9DBAEA5-86D3-1C48-A23F-DFEC2033F2D5}"/>
              </a:ext>
            </a:extLst>
          </p:cNvPr>
          <p:cNvSpPr/>
          <p:nvPr userDrawn="1"/>
        </p:nvSpPr>
        <p:spPr bwMode="auto">
          <a:xfrm>
            <a:off x="3911617" y="1912983"/>
            <a:ext cx="2351321" cy="3135094"/>
          </a:xfrm>
          <a:prstGeom prst="ellipse">
            <a:avLst/>
          </a:prstGeom>
          <a:solidFill>
            <a:schemeClr val="bg2"/>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222080"/>
              </a:solidFill>
            </a:endParaRPr>
          </a:p>
        </p:txBody>
      </p:sp>
      <p:sp>
        <p:nvSpPr>
          <p:cNvPr id="55" name="Picture Placeholder 54">
            <a:extLst>
              <a:ext uri="{FF2B5EF4-FFF2-40B4-BE49-F238E27FC236}">
                <a16:creationId xmlns="" xmlns:a16="http://schemas.microsoft.com/office/drawing/2014/main" id="{1DF56E54-7992-824D-82AE-B2C8728E3F9F}"/>
              </a:ext>
            </a:extLst>
          </p:cNvPr>
          <p:cNvSpPr>
            <a:spLocks noGrp="1"/>
          </p:cNvSpPr>
          <p:nvPr>
            <p:ph type="pic" sz="quarter" idx="15"/>
          </p:nvPr>
        </p:nvSpPr>
        <p:spPr>
          <a:xfrm>
            <a:off x="5443966" y="1163638"/>
            <a:ext cx="2688110" cy="4403726"/>
          </a:xfrm>
          <a:custGeom>
            <a:avLst/>
            <a:gdLst>
              <a:gd name="connsiteX0" fmla="*/ 1715517 w 3584146"/>
              <a:gd name="connsiteY0" fmla="*/ 0 h 4403726"/>
              <a:gd name="connsiteX1" fmla="*/ 1894904 w 3584146"/>
              <a:gd name="connsiteY1" fmla="*/ 9058 h 4403726"/>
              <a:gd name="connsiteX2" fmla="*/ 1894904 w 3584146"/>
              <a:gd name="connsiteY2" fmla="*/ 546124 h 4403726"/>
              <a:gd name="connsiteX3" fmla="*/ 1926796 w 3584146"/>
              <a:gd name="connsiteY3" fmla="*/ 544513 h 4403726"/>
              <a:gd name="connsiteX4" fmla="*/ 3584146 w 3584146"/>
              <a:gd name="connsiteY4" fmla="*/ 2201863 h 4403726"/>
              <a:gd name="connsiteX5" fmla="*/ 1926796 w 3584146"/>
              <a:gd name="connsiteY5" fmla="*/ 3859213 h 4403726"/>
              <a:gd name="connsiteX6" fmla="*/ 1894904 w 3584146"/>
              <a:gd name="connsiteY6" fmla="*/ 3857603 h 4403726"/>
              <a:gd name="connsiteX7" fmla="*/ 1894904 w 3584146"/>
              <a:gd name="connsiteY7" fmla="*/ 4394668 h 4403726"/>
              <a:gd name="connsiteX8" fmla="*/ 1715517 w 3584146"/>
              <a:gd name="connsiteY8" fmla="*/ 4403726 h 4403726"/>
              <a:gd name="connsiteX9" fmla="*/ 158565 w 3584146"/>
              <a:gd name="connsiteY9" fmla="*/ 3758815 h 4403726"/>
              <a:gd name="connsiteX10" fmla="*/ 152801 w 3584146"/>
              <a:gd name="connsiteY10" fmla="*/ 3752474 h 4403726"/>
              <a:gd name="connsiteX11" fmla="*/ 271601 w 3584146"/>
              <a:gd name="connsiteY11" fmla="*/ 3695245 h 4403726"/>
              <a:gd name="connsiteX12" fmla="*/ 1091962 w 3584146"/>
              <a:gd name="connsiteY12" fmla="*/ 2316892 h 4403726"/>
              <a:gd name="connsiteX13" fmla="*/ 134575 w 3584146"/>
              <a:gd name="connsiteY13" fmla="*/ 872531 h 4403726"/>
              <a:gd name="connsiteX14" fmla="*/ 0 w 3584146"/>
              <a:gd name="connsiteY14" fmla="*/ 823276 h 4403726"/>
              <a:gd name="connsiteX15" fmla="*/ 16453 w 3584146"/>
              <a:gd name="connsiteY15" fmla="*/ 801274 h 4403726"/>
              <a:gd name="connsiteX16" fmla="*/ 1715517 w 3584146"/>
              <a:gd name="connsiteY16" fmla="*/ 0 h 440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4146" h="4403726">
                <a:moveTo>
                  <a:pt x="1715517" y="0"/>
                </a:moveTo>
                <a:lnTo>
                  <a:pt x="1894904" y="9058"/>
                </a:lnTo>
                <a:lnTo>
                  <a:pt x="1894904" y="546124"/>
                </a:lnTo>
                <a:lnTo>
                  <a:pt x="1926796" y="544513"/>
                </a:lnTo>
                <a:cubicBezTo>
                  <a:pt x="2842125" y="544513"/>
                  <a:pt x="3584146" y="1286534"/>
                  <a:pt x="3584146" y="2201863"/>
                </a:cubicBezTo>
                <a:cubicBezTo>
                  <a:pt x="3584146" y="3117192"/>
                  <a:pt x="2842125" y="3859213"/>
                  <a:pt x="1926796" y="3859213"/>
                </a:cubicBezTo>
                <a:lnTo>
                  <a:pt x="1894904" y="3857603"/>
                </a:lnTo>
                <a:lnTo>
                  <a:pt x="1894904" y="4394668"/>
                </a:lnTo>
                <a:lnTo>
                  <a:pt x="1715517" y="4403726"/>
                </a:lnTo>
                <a:cubicBezTo>
                  <a:pt x="1107490" y="4403726"/>
                  <a:pt x="557024" y="4157274"/>
                  <a:pt x="158565" y="3758815"/>
                </a:cubicBezTo>
                <a:lnTo>
                  <a:pt x="152801" y="3752474"/>
                </a:lnTo>
                <a:lnTo>
                  <a:pt x="271601" y="3695245"/>
                </a:lnTo>
                <a:cubicBezTo>
                  <a:pt x="760245" y="3429797"/>
                  <a:pt x="1091962" y="2912083"/>
                  <a:pt x="1091962" y="2316892"/>
                </a:cubicBezTo>
                <a:cubicBezTo>
                  <a:pt x="1091962" y="1667593"/>
                  <a:pt x="697191" y="1110498"/>
                  <a:pt x="134575" y="872531"/>
                </a:cubicBezTo>
                <a:lnTo>
                  <a:pt x="0" y="823276"/>
                </a:lnTo>
                <a:lnTo>
                  <a:pt x="16453" y="801274"/>
                </a:lnTo>
                <a:cubicBezTo>
                  <a:pt x="420307" y="311916"/>
                  <a:pt x="1031486" y="0"/>
                  <a:pt x="1715517" y="0"/>
                </a:cubicBezTo>
                <a:close/>
              </a:path>
            </a:pathLst>
          </a:custGeom>
        </p:spPr>
        <p:txBody>
          <a:bodyPr wrap="square">
            <a:noAutofit/>
          </a:bodyPr>
          <a:lstStyle/>
          <a:p>
            <a:endParaRPr lang="ko-KR" altLang="en-US"/>
          </a:p>
        </p:txBody>
      </p:sp>
      <p:pic>
        <p:nvPicPr>
          <p:cNvPr id="59" name="Picture 58">
            <a:extLst>
              <a:ext uri="{FF2B5EF4-FFF2-40B4-BE49-F238E27FC236}">
                <a16:creationId xmlns="" xmlns:a16="http://schemas.microsoft.com/office/drawing/2014/main" id="{FEAD2713-7763-5644-AEE3-845EC7679284}"/>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4459186" y="2654706"/>
            <a:ext cx="1256183" cy="1651648"/>
          </a:xfrm>
          <a:prstGeom prst="rect">
            <a:avLst/>
          </a:prstGeom>
        </p:spPr>
      </p:pic>
      <p:sp>
        <p:nvSpPr>
          <p:cNvPr id="60" name="Title 59">
            <a:extLst>
              <a:ext uri="{FF2B5EF4-FFF2-40B4-BE49-F238E27FC236}">
                <a16:creationId xmlns="" xmlns:a16="http://schemas.microsoft.com/office/drawing/2014/main" id="{27BD7337-7BE8-074C-B6EC-BB8824CA14CA}"/>
              </a:ext>
            </a:extLst>
          </p:cNvPr>
          <p:cNvSpPr>
            <a:spLocks noGrp="1"/>
          </p:cNvSpPr>
          <p:nvPr>
            <p:ph type="title"/>
          </p:nvPr>
        </p:nvSpPr>
        <p:spPr>
          <a:xfrm>
            <a:off x="522863" y="2194761"/>
            <a:ext cx="3001518" cy="1325563"/>
          </a:xfrm>
        </p:spPr>
        <p:txBody>
          <a:bodyPr>
            <a:noAutofit/>
          </a:bodyPr>
          <a:lstStyle>
            <a:lvl1pPr>
              <a:defRPr sz="2700" b="1" cap="all" spc="113" baseline="0"/>
            </a:lvl1pPr>
          </a:lstStyle>
          <a:p>
            <a:r>
              <a:rPr lang="en-GB" dirty="0"/>
              <a:t>Click to edit Master title style</a:t>
            </a:r>
            <a:endParaRPr lang="x-none" dirty="0"/>
          </a:p>
        </p:txBody>
      </p:sp>
      <p:sp>
        <p:nvSpPr>
          <p:cNvPr id="62" name="Text Placeholder 61">
            <a:extLst>
              <a:ext uri="{FF2B5EF4-FFF2-40B4-BE49-F238E27FC236}">
                <a16:creationId xmlns="" xmlns:a16="http://schemas.microsoft.com/office/drawing/2014/main" id="{C5C34163-695A-0B41-96A3-10D3EE42A0FB}"/>
              </a:ext>
            </a:extLst>
          </p:cNvPr>
          <p:cNvSpPr>
            <a:spLocks noGrp="1"/>
          </p:cNvSpPr>
          <p:nvPr>
            <p:ph type="body" sz="quarter" idx="17"/>
          </p:nvPr>
        </p:nvSpPr>
        <p:spPr>
          <a:xfrm>
            <a:off x="495397" y="3602670"/>
            <a:ext cx="3028985" cy="2517714"/>
          </a:xfrm>
        </p:spPr>
        <p:txBody>
          <a:bodyPr/>
          <a:lstStyle>
            <a:lvl1pPr marL="0" indent="0">
              <a:buNone/>
              <a:defRPr>
                <a:latin typeface="+mj-lt"/>
              </a:defRPr>
            </a:lvl1pPr>
          </a:lstStyle>
          <a:p>
            <a:pPr lvl="0"/>
            <a:r>
              <a:rPr lang="en-GB" dirty="0"/>
              <a:t>Click to edit Master text styles</a:t>
            </a:r>
          </a:p>
        </p:txBody>
      </p:sp>
      <p:pic>
        <p:nvPicPr>
          <p:cNvPr id="14" name="Picture 13">
            <a:extLst>
              <a:ext uri="{FF2B5EF4-FFF2-40B4-BE49-F238E27FC236}">
                <a16:creationId xmlns="" xmlns:a16="http://schemas.microsoft.com/office/drawing/2014/main" id="{09E143EE-2B07-A54A-AB71-B37212919B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1" y="6354763"/>
            <a:ext cx="756411" cy="360000"/>
          </a:xfrm>
          <a:prstGeom prst="rect">
            <a:avLst/>
          </a:prstGeom>
        </p:spPr>
      </p:pic>
      <p:pic>
        <p:nvPicPr>
          <p:cNvPr id="15" name="Picture 2">
            <a:extLst>
              <a:ext uri="{FF2B5EF4-FFF2-40B4-BE49-F238E27FC236}">
                <a16:creationId xmlns="" xmlns:a16="http://schemas.microsoft.com/office/drawing/2014/main" id="{37147E0C-FC5C-9E4E-B4D4-693C5175F583}"/>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0605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2_image_plus">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25D92268-3EE3-164E-98A0-006F6F9416BF}"/>
              </a:ext>
            </a:extLst>
          </p:cNvPr>
          <p:cNvSpPr>
            <a:spLocks noGrp="1"/>
          </p:cNvSpPr>
          <p:nvPr>
            <p:ph type="ftr" sz="quarter" idx="16"/>
          </p:nvPr>
        </p:nvSpPr>
        <p:spPr>
          <a:xfrm>
            <a:off x="1648242" y="6356351"/>
            <a:ext cx="6816136" cy="358413"/>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54" name="Freeform 53">
            <a:extLst>
              <a:ext uri="{FF2B5EF4-FFF2-40B4-BE49-F238E27FC236}">
                <a16:creationId xmlns="" xmlns:a16="http://schemas.microsoft.com/office/drawing/2014/main" id="{7A9A3D65-F279-8E44-9C94-E2755D04E7DF}"/>
              </a:ext>
            </a:extLst>
          </p:cNvPr>
          <p:cNvSpPr/>
          <p:nvPr userDrawn="1"/>
        </p:nvSpPr>
        <p:spPr bwMode="auto">
          <a:xfrm>
            <a:off x="5397516" y="1322641"/>
            <a:ext cx="3066863" cy="4089150"/>
          </a:xfrm>
          <a:custGeom>
            <a:avLst/>
            <a:gdLst>
              <a:gd name="connsiteX0" fmla="*/ 407621 w 4089150"/>
              <a:gd name="connsiteY0" fmla="*/ 823284 h 4089150"/>
              <a:gd name="connsiteX1" fmla="*/ 583453 w 4089150"/>
              <a:gd name="connsiteY1" fmla="*/ 948293 h 4089150"/>
              <a:gd name="connsiteX2" fmla="*/ 1153894 w 4089150"/>
              <a:gd name="connsiteY2" fmla="*/ 2157888 h 4089150"/>
              <a:gd name="connsiteX3" fmla="*/ 667861 w 4089150"/>
              <a:gd name="connsiteY3" fmla="*/ 3292586 h 4089150"/>
              <a:gd name="connsiteX4" fmla="*/ 526474 w 4089150"/>
              <a:gd name="connsiteY4" fmla="*/ 3410683 h 4089150"/>
              <a:gd name="connsiteX5" fmla="*/ 466882 w 4089150"/>
              <a:gd name="connsiteY5" fmla="*/ 3345115 h 4089150"/>
              <a:gd name="connsiteX6" fmla="*/ 0 w 4089150"/>
              <a:gd name="connsiteY6" fmla="*/ 2044575 h 4089150"/>
              <a:gd name="connsiteX7" fmla="*/ 349181 w 4089150"/>
              <a:gd name="connsiteY7" fmla="*/ 901434 h 4089150"/>
              <a:gd name="connsiteX8" fmla="*/ 2044575 w 4089150"/>
              <a:gd name="connsiteY8" fmla="*/ 0 h 4089150"/>
              <a:gd name="connsiteX9" fmla="*/ 4089150 w 4089150"/>
              <a:gd name="connsiteY9" fmla="*/ 2044575 h 4089150"/>
              <a:gd name="connsiteX10" fmla="*/ 2044575 w 4089150"/>
              <a:gd name="connsiteY10" fmla="*/ 4089150 h 4089150"/>
              <a:gd name="connsiteX11" fmla="*/ 1956836 w 4089150"/>
              <a:gd name="connsiteY11" fmla="*/ 4084720 h 4089150"/>
              <a:gd name="connsiteX12" fmla="*/ 1956836 w 4089150"/>
              <a:gd name="connsiteY12" fmla="*/ 3698599 h 4089150"/>
              <a:gd name="connsiteX13" fmla="*/ 1988728 w 4089150"/>
              <a:gd name="connsiteY13" fmla="*/ 3700209 h 4089150"/>
              <a:gd name="connsiteX14" fmla="*/ 3646078 w 4089150"/>
              <a:gd name="connsiteY14" fmla="*/ 2042859 h 4089150"/>
              <a:gd name="connsiteX15" fmla="*/ 1988728 w 4089150"/>
              <a:gd name="connsiteY15" fmla="*/ 385509 h 4089150"/>
              <a:gd name="connsiteX16" fmla="*/ 1956836 w 4089150"/>
              <a:gd name="connsiteY16" fmla="*/ 387120 h 4089150"/>
              <a:gd name="connsiteX17" fmla="*/ 1956836 w 4089150"/>
              <a:gd name="connsiteY17" fmla="*/ 4431 h 408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9150" h="4089150">
                <a:moveTo>
                  <a:pt x="407621" y="823284"/>
                </a:moveTo>
                <a:lnTo>
                  <a:pt x="583453" y="948293"/>
                </a:lnTo>
                <a:cubicBezTo>
                  <a:pt x="931836" y="1235804"/>
                  <a:pt x="1153894" y="1670914"/>
                  <a:pt x="1153894" y="2157888"/>
                </a:cubicBezTo>
                <a:cubicBezTo>
                  <a:pt x="1153894" y="2604281"/>
                  <a:pt x="967304" y="3007094"/>
                  <a:pt x="667861" y="3292586"/>
                </a:cubicBezTo>
                <a:lnTo>
                  <a:pt x="526474" y="3410683"/>
                </a:lnTo>
                <a:lnTo>
                  <a:pt x="466882" y="3345115"/>
                </a:lnTo>
                <a:cubicBezTo>
                  <a:pt x="175211" y="2991692"/>
                  <a:pt x="0" y="2538595"/>
                  <a:pt x="0" y="2044575"/>
                </a:cubicBezTo>
                <a:cubicBezTo>
                  <a:pt x="0" y="1621130"/>
                  <a:pt x="128727" y="1227750"/>
                  <a:pt x="349181" y="901434"/>
                </a:cubicBezTo>
                <a:close/>
                <a:moveTo>
                  <a:pt x="2044575" y="0"/>
                </a:moveTo>
                <a:cubicBezTo>
                  <a:pt x="3173763" y="0"/>
                  <a:pt x="4089150" y="915387"/>
                  <a:pt x="4089150" y="2044575"/>
                </a:cubicBezTo>
                <a:cubicBezTo>
                  <a:pt x="4089150" y="3173763"/>
                  <a:pt x="3173763" y="4089150"/>
                  <a:pt x="2044575" y="4089150"/>
                </a:cubicBezTo>
                <a:lnTo>
                  <a:pt x="1956836" y="4084720"/>
                </a:lnTo>
                <a:lnTo>
                  <a:pt x="1956836" y="3698599"/>
                </a:lnTo>
                <a:lnTo>
                  <a:pt x="1988728" y="3700209"/>
                </a:lnTo>
                <a:cubicBezTo>
                  <a:pt x="2904057" y="3700209"/>
                  <a:pt x="3646078" y="2958188"/>
                  <a:pt x="3646078" y="2042859"/>
                </a:cubicBezTo>
                <a:cubicBezTo>
                  <a:pt x="3646078" y="1127530"/>
                  <a:pt x="2904057" y="385509"/>
                  <a:pt x="1988728" y="385509"/>
                </a:cubicBezTo>
                <a:lnTo>
                  <a:pt x="1956836" y="387120"/>
                </a:lnTo>
                <a:lnTo>
                  <a:pt x="1956836" y="4431"/>
                </a:lnTo>
                <a:close/>
              </a:path>
            </a:pathLst>
          </a:custGeom>
          <a:solidFill>
            <a:schemeClr val="accent5"/>
          </a:solidFill>
          <a:ln>
            <a:noFill/>
          </a:ln>
        </p:spPr>
        <p:txBody>
          <a:bodyPr vert="horz" wrap="square" lIns="68580" tIns="34290" rIns="68580" bIns="34290" numCol="1" rtlCol="0" anchor="t" anchorCtr="0" compatLnSpc="1">
            <a:prstTxWarp prst="textNoShape">
              <a:avLst/>
            </a:prstTxWarp>
            <a:noAutofit/>
          </a:bodyPr>
          <a:lstStyle/>
          <a:p>
            <a:pPr algn="ctr" defTabSz="342900"/>
            <a:endParaRPr lang="ko-KR" altLang="en-US" sz="1350">
              <a:solidFill>
                <a:srgbClr val="222080"/>
              </a:solidFill>
            </a:endParaRPr>
          </a:p>
        </p:txBody>
      </p:sp>
      <p:sp>
        <p:nvSpPr>
          <p:cNvPr id="12" name="슬라이드 번호 개체 틀 12">
            <a:extLst>
              <a:ext uri="{FF2B5EF4-FFF2-40B4-BE49-F238E27FC236}">
                <a16:creationId xmlns="" xmlns:a16="http://schemas.microsoft.com/office/drawing/2014/main" id="{6B112C95-A11D-AD4D-A7B2-9E6804B858B0}"/>
              </a:ext>
            </a:extLst>
          </p:cNvPr>
          <p:cNvSpPr txBox="1">
            <a:spLocks/>
          </p:cNvSpPr>
          <p:nvPr userDrawn="1"/>
        </p:nvSpPr>
        <p:spPr>
          <a:xfrm>
            <a:off x="4423500" y="-7215"/>
            <a:ext cx="297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FFFFFF"/>
                </a:solidFill>
              </a:rPr>
              <a:pPr/>
              <a:t>‹#›</a:t>
            </a:fld>
            <a:endParaRPr lang="ko-KR" altLang="en-US" sz="1050">
              <a:solidFill>
                <a:srgbClr val="FFFFFF"/>
              </a:solidFill>
            </a:endParaRPr>
          </a:p>
        </p:txBody>
      </p:sp>
      <p:sp>
        <p:nvSpPr>
          <p:cNvPr id="45" name="타원 14">
            <a:extLst>
              <a:ext uri="{FF2B5EF4-FFF2-40B4-BE49-F238E27FC236}">
                <a16:creationId xmlns="" xmlns:a16="http://schemas.microsoft.com/office/drawing/2014/main" id="{E9DBAEA5-86D3-1C48-A23F-DFEC2033F2D5}"/>
              </a:ext>
            </a:extLst>
          </p:cNvPr>
          <p:cNvSpPr/>
          <p:nvPr userDrawn="1"/>
        </p:nvSpPr>
        <p:spPr bwMode="auto">
          <a:xfrm>
            <a:off x="3911617" y="1912983"/>
            <a:ext cx="2351321" cy="3135094"/>
          </a:xfrm>
          <a:prstGeom prst="ellipse">
            <a:avLst/>
          </a:prstGeom>
          <a:solidFill>
            <a:schemeClr val="accent5"/>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222080"/>
              </a:solidFill>
            </a:endParaRPr>
          </a:p>
        </p:txBody>
      </p:sp>
      <p:sp>
        <p:nvSpPr>
          <p:cNvPr id="55" name="Picture Placeholder 54">
            <a:extLst>
              <a:ext uri="{FF2B5EF4-FFF2-40B4-BE49-F238E27FC236}">
                <a16:creationId xmlns="" xmlns:a16="http://schemas.microsoft.com/office/drawing/2014/main" id="{1DF56E54-7992-824D-82AE-B2C8728E3F9F}"/>
              </a:ext>
            </a:extLst>
          </p:cNvPr>
          <p:cNvSpPr>
            <a:spLocks noGrp="1"/>
          </p:cNvSpPr>
          <p:nvPr>
            <p:ph type="pic" sz="quarter" idx="15"/>
          </p:nvPr>
        </p:nvSpPr>
        <p:spPr>
          <a:xfrm>
            <a:off x="5443966" y="1163638"/>
            <a:ext cx="2688110" cy="4403726"/>
          </a:xfrm>
          <a:custGeom>
            <a:avLst/>
            <a:gdLst>
              <a:gd name="connsiteX0" fmla="*/ 1715517 w 3584146"/>
              <a:gd name="connsiteY0" fmla="*/ 0 h 4403726"/>
              <a:gd name="connsiteX1" fmla="*/ 1894904 w 3584146"/>
              <a:gd name="connsiteY1" fmla="*/ 9058 h 4403726"/>
              <a:gd name="connsiteX2" fmla="*/ 1894904 w 3584146"/>
              <a:gd name="connsiteY2" fmla="*/ 546124 h 4403726"/>
              <a:gd name="connsiteX3" fmla="*/ 1926796 w 3584146"/>
              <a:gd name="connsiteY3" fmla="*/ 544513 h 4403726"/>
              <a:gd name="connsiteX4" fmla="*/ 3584146 w 3584146"/>
              <a:gd name="connsiteY4" fmla="*/ 2201863 h 4403726"/>
              <a:gd name="connsiteX5" fmla="*/ 1926796 w 3584146"/>
              <a:gd name="connsiteY5" fmla="*/ 3859213 h 4403726"/>
              <a:gd name="connsiteX6" fmla="*/ 1894904 w 3584146"/>
              <a:gd name="connsiteY6" fmla="*/ 3857603 h 4403726"/>
              <a:gd name="connsiteX7" fmla="*/ 1894904 w 3584146"/>
              <a:gd name="connsiteY7" fmla="*/ 4394668 h 4403726"/>
              <a:gd name="connsiteX8" fmla="*/ 1715517 w 3584146"/>
              <a:gd name="connsiteY8" fmla="*/ 4403726 h 4403726"/>
              <a:gd name="connsiteX9" fmla="*/ 158565 w 3584146"/>
              <a:gd name="connsiteY9" fmla="*/ 3758815 h 4403726"/>
              <a:gd name="connsiteX10" fmla="*/ 152801 w 3584146"/>
              <a:gd name="connsiteY10" fmla="*/ 3752474 h 4403726"/>
              <a:gd name="connsiteX11" fmla="*/ 271601 w 3584146"/>
              <a:gd name="connsiteY11" fmla="*/ 3695245 h 4403726"/>
              <a:gd name="connsiteX12" fmla="*/ 1091962 w 3584146"/>
              <a:gd name="connsiteY12" fmla="*/ 2316892 h 4403726"/>
              <a:gd name="connsiteX13" fmla="*/ 134575 w 3584146"/>
              <a:gd name="connsiteY13" fmla="*/ 872531 h 4403726"/>
              <a:gd name="connsiteX14" fmla="*/ 0 w 3584146"/>
              <a:gd name="connsiteY14" fmla="*/ 823276 h 4403726"/>
              <a:gd name="connsiteX15" fmla="*/ 16453 w 3584146"/>
              <a:gd name="connsiteY15" fmla="*/ 801274 h 4403726"/>
              <a:gd name="connsiteX16" fmla="*/ 1715517 w 3584146"/>
              <a:gd name="connsiteY16" fmla="*/ 0 h 440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4146" h="4403726">
                <a:moveTo>
                  <a:pt x="1715517" y="0"/>
                </a:moveTo>
                <a:lnTo>
                  <a:pt x="1894904" y="9058"/>
                </a:lnTo>
                <a:lnTo>
                  <a:pt x="1894904" y="546124"/>
                </a:lnTo>
                <a:lnTo>
                  <a:pt x="1926796" y="544513"/>
                </a:lnTo>
                <a:cubicBezTo>
                  <a:pt x="2842125" y="544513"/>
                  <a:pt x="3584146" y="1286534"/>
                  <a:pt x="3584146" y="2201863"/>
                </a:cubicBezTo>
                <a:cubicBezTo>
                  <a:pt x="3584146" y="3117192"/>
                  <a:pt x="2842125" y="3859213"/>
                  <a:pt x="1926796" y="3859213"/>
                </a:cubicBezTo>
                <a:lnTo>
                  <a:pt x="1894904" y="3857603"/>
                </a:lnTo>
                <a:lnTo>
                  <a:pt x="1894904" y="4394668"/>
                </a:lnTo>
                <a:lnTo>
                  <a:pt x="1715517" y="4403726"/>
                </a:lnTo>
                <a:cubicBezTo>
                  <a:pt x="1107490" y="4403726"/>
                  <a:pt x="557024" y="4157274"/>
                  <a:pt x="158565" y="3758815"/>
                </a:cubicBezTo>
                <a:lnTo>
                  <a:pt x="152801" y="3752474"/>
                </a:lnTo>
                <a:lnTo>
                  <a:pt x="271601" y="3695245"/>
                </a:lnTo>
                <a:cubicBezTo>
                  <a:pt x="760245" y="3429797"/>
                  <a:pt x="1091962" y="2912083"/>
                  <a:pt x="1091962" y="2316892"/>
                </a:cubicBezTo>
                <a:cubicBezTo>
                  <a:pt x="1091962" y="1667593"/>
                  <a:pt x="697191" y="1110498"/>
                  <a:pt x="134575" y="872531"/>
                </a:cubicBezTo>
                <a:lnTo>
                  <a:pt x="0" y="823276"/>
                </a:lnTo>
                <a:lnTo>
                  <a:pt x="16453" y="801274"/>
                </a:lnTo>
                <a:cubicBezTo>
                  <a:pt x="420307" y="311916"/>
                  <a:pt x="1031486" y="0"/>
                  <a:pt x="1715517" y="0"/>
                </a:cubicBezTo>
                <a:close/>
              </a:path>
            </a:pathLst>
          </a:custGeom>
        </p:spPr>
        <p:txBody>
          <a:bodyPr wrap="square">
            <a:noAutofit/>
          </a:bodyPr>
          <a:lstStyle/>
          <a:p>
            <a:endParaRPr lang="ko-KR" altLang="en-US"/>
          </a:p>
        </p:txBody>
      </p:sp>
      <p:pic>
        <p:nvPicPr>
          <p:cNvPr id="59" name="Picture 58">
            <a:extLst>
              <a:ext uri="{FF2B5EF4-FFF2-40B4-BE49-F238E27FC236}">
                <a16:creationId xmlns="" xmlns:a16="http://schemas.microsoft.com/office/drawing/2014/main" id="{FEAD2713-7763-5644-AEE3-845EC7679284}"/>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4429546" y="2728078"/>
            <a:ext cx="1256183" cy="1651648"/>
          </a:xfrm>
          <a:prstGeom prst="rect">
            <a:avLst/>
          </a:prstGeom>
        </p:spPr>
      </p:pic>
      <p:sp>
        <p:nvSpPr>
          <p:cNvPr id="60" name="Title 59">
            <a:extLst>
              <a:ext uri="{FF2B5EF4-FFF2-40B4-BE49-F238E27FC236}">
                <a16:creationId xmlns="" xmlns:a16="http://schemas.microsoft.com/office/drawing/2014/main" id="{27BD7337-7BE8-074C-B6EC-BB8824CA14CA}"/>
              </a:ext>
            </a:extLst>
          </p:cNvPr>
          <p:cNvSpPr>
            <a:spLocks noGrp="1"/>
          </p:cNvSpPr>
          <p:nvPr>
            <p:ph type="title"/>
          </p:nvPr>
        </p:nvSpPr>
        <p:spPr>
          <a:xfrm>
            <a:off x="495397" y="1163639"/>
            <a:ext cx="3001518" cy="1325563"/>
          </a:xfrm>
        </p:spPr>
        <p:txBody>
          <a:bodyPr>
            <a:noAutofit/>
          </a:bodyPr>
          <a:lstStyle>
            <a:lvl1pPr>
              <a:defRPr sz="2700" b="1" cap="all" spc="113" baseline="0"/>
            </a:lvl1pPr>
          </a:lstStyle>
          <a:p>
            <a:r>
              <a:rPr lang="en-GB" dirty="0"/>
              <a:t>Click to edit Master title style</a:t>
            </a:r>
            <a:endParaRPr lang="x-none" dirty="0"/>
          </a:p>
        </p:txBody>
      </p:sp>
      <p:sp>
        <p:nvSpPr>
          <p:cNvPr id="62" name="Text Placeholder 61">
            <a:extLst>
              <a:ext uri="{FF2B5EF4-FFF2-40B4-BE49-F238E27FC236}">
                <a16:creationId xmlns="" xmlns:a16="http://schemas.microsoft.com/office/drawing/2014/main" id="{C5C34163-695A-0B41-96A3-10D3EE42A0FB}"/>
              </a:ext>
            </a:extLst>
          </p:cNvPr>
          <p:cNvSpPr>
            <a:spLocks noGrp="1"/>
          </p:cNvSpPr>
          <p:nvPr>
            <p:ph type="body" sz="quarter" idx="17"/>
          </p:nvPr>
        </p:nvSpPr>
        <p:spPr>
          <a:xfrm>
            <a:off x="495397" y="2728078"/>
            <a:ext cx="3028985" cy="3392306"/>
          </a:xfrm>
        </p:spPr>
        <p:txBody>
          <a:bodyPr/>
          <a:lstStyle>
            <a:lvl1pPr marL="0" indent="0">
              <a:buNone/>
              <a:defRPr>
                <a:latin typeface="+mj-lt"/>
              </a:defRPr>
            </a:lvl1pPr>
          </a:lstStyle>
          <a:p>
            <a:pPr lvl="0"/>
            <a:r>
              <a:rPr lang="en-GB" dirty="0"/>
              <a:t>Click to edit Master text styles</a:t>
            </a:r>
          </a:p>
        </p:txBody>
      </p:sp>
      <p:pic>
        <p:nvPicPr>
          <p:cNvPr id="11" name="Picture 10">
            <a:extLst>
              <a:ext uri="{FF2B5EF4-FFF2-40B4-BE49-F238E27FC236}">
                <a16:creationId xmlns="" xmlns:a16="http://schemas.microsoft.com/office/drawing/2014/main" id="{0789717D-A960-6944-8C34-130377D4BB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1" y="6354763"/>
            <a:ext cx="756411" cy="360000"/>
          </a:xfrm>
          <a:prstGeom prst="rect">
            <a:avLst/>
          </a:prstGeom>
        </p:spPr>
      </p:pic>
      <p:pic>
        <p:nvPicPr>
          <p:cNvPr id="14" name="Picture 2">
            <a:extLst>
              <a:ext uri="{FF2B5EF4-FFF2-40B4-BE49-F238E27FC236}">
                <a16:creationId xmlns="" xmlns:a16="http://schemas.microsoft.com/office/drawing/2014/main" id="{D545E5B2-F713-3D48-9167-594DC052AA2A}"/>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5205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1_사용자 지정 레이아웃">
    <p:bg>
      <p:bgRef idx="1003">
        <a:schemeClr val="bg2"/>
      </p:bgRef>
    </p:bg>
    <p:spTree>
      <p:nvGrpSpPr>
        <p:cNvPr id="1" name=""/>
        <p:cNvGrpSpPr/>
        <p:nvPr/>
      </p:nvGrpSpPr>
      <p:grpSpPr>
        <a:xfrm>
          <a:off x="0" y="0"/>
          <a:ext cx="0" cy="0"/>
          <a:chOff x="0" y="0"/>
          <a:chExt cx="0" cy="0"/>
        </a:xfrm>
      </p:grpSpPr>
      <p:sp>
        <p:nvSpPr>
          <p:cNvPr id="8" name="그림 개체 틀 7"/>
          <p:cNvSpPr>
            <a:spLocks noGrp="1"/>
          </p:cNvSpPr>
          <p:nvPr>
            <p:ph type="pic" sz="quarter" idx="13"/>
          </p:nvPr>
        </p:nvSpPr>
        <p:spPr>
          <a:xfrm>
            <a:off x="3046402" y="1635284"/>
            <a:ext cx="3100388" cy="4133850"/>
          </a:xfrm>
          <a:prstGeom prst="donut">
            <a:avLst/>
          </a:prstGeom>
        </p:spPr>
        <p:txBody>
          <a:bodyPr/>
          <a:lstStyle>
            <a:lvl1pPr>
              <a:defRPr>
                <a:latin typeface="+mj-lt"/>
              </a:defRPr>
            </a:lvl1pPr>
          </a:lstStyle>
          <a:p>
            <a:endParaRPr lang="ko-KR" altLang="en-US"/>
          </a:p>
        </p:txBody>
      </p:sp>
      <p:sp>
        <p:nvSpPr>
          <p:cNvPr id="2" name="Footer Placeholder 1">
            <a:extLst>
              <a:ext uri="{FF2B5EF4-FFF2-40B4-BE49-F238E27FC236}">
                <a16:creationId xmlns="" xmlns:a16="http://schemas.microsoft.com/office/drawing/2014/main" id="{3E3AEA3A-F3DB-FF43-84C6-D897D7A5F767}"/>
              </a:ext>
            </a:extLst>
          </p:cNvPr>
          <p:cNvSpPr>
            <a:spLocks noGrp="1"/>
          </p:cNvSpPr>
          <p:nvPr>
            <p:ph type="ftr" sz="quarter" idx="14"/>
          </p:nvPr>
        </p:nvSpPr>
        <p:spPr>
          <a:xfrm>
            <a:off x="1011415" y="6391077"/>
            <a:ext cx="7378529" cy="365125"/>
          </a:xfrm>
        </p:spPr>
        <p:txBody>
          <a:bodyPr/>
          <a:lstStyle/>
          <a:p>
            <a:r>
              <a:rPr lang="en-GB" altLang="ko-KR">
                <a:solidFill>
                  <a:srgbClr val="FFFFFF">
                    <a:tint val="75000"/>
                  </a:srgbClr>
                </a:solidFill>
              </a:rPr>
              <a:t>Evidence Based Policymaking in Europe Summit: 2021 | Dec 9-10, 2021</a:t>
            </a:r>
            <a:endParaRPr lang="ko-KR" altLang="en-US">
              <a:solidFill>
                <a:srgbClr val="FFFFFF">
                  <a:tint val="75000"/>
                </a:srgbClr>
              </a:solidFill>
            </a:endParaRPr>
          </a:p>
        </p:txBody>
      </p:sp>
      <p:sp>
        <p:nvSpPr>
          <p:cNvPr id="9" name="슬라이드 번호 개체 틀 12">
            <a:extLst>
              <a:ext uri="{FF2B5EF4-FFF2-40B4-BE49-F238E27FC236}">
                <a16:creationId xmlns="" xmlns:a16="http://schemas.microsoft.com/office/drawing/2014/main" id="{36307A0B-66EC-F54F-942E-0CFFAA931457}"/>
              </a:ext>
            </a:extLst>
          </p:cNvPr>
          <p:cNvSpPr txBox="1">
            <a:spLocks/>
          </p:cNvSpPr>
          <p:nvPr userDrawn="1"/>
        </p:nvSpPr>
        <p:spPr>
          <a:xfrm>
            <a:off x="4423500" y="-7215"/>
            <a:ext cx="297000" cy="784800"/>
          </a:xfrm>
          <a:prstGeom prst="rect">
            <a:avLst/>
          </a:prstGeom>
          <a:solidFill>
            <a:schemeClr val="tx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222080"/>
                </a:solidFill>
              </a:rPr>
              <a:pPr/>
              <a:t>‹#›</a:t>
            </a:fld>
            <a:endParaRPr lang="ko-KR" altLang="en-US" sz="1050">
              <a:solidFill>
                <a:srgbClr val="222080"/>
              </a:solidFill>
            </a:endParaRPr>
          </a:p>
        </p:txBody>
      </p:sp>
      <p:pic>
        <p:nvPicPr>
          <p:cNvPr id="11" name="Picture 10" descr="A picture containing text, clipart&#10;&#10;Description automatically generated">
            <a:extLst>
              <a:ext uri="{FF2B5EF4-FFF2-40B4-BE49-F238E27FC236}">
                <a16:creationId xmlns="" xmlns:a16="http://schemas.microsoft.com/office/drawing/2014/main" id="{8D90C908-5F14-8144-90C4-7F7FE8E178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117" y="6359888"/>
            <a:ext cx="758793" cy="360000"/>
          </a:xfrm>
          <a:prstGeom prst="rect">
            <a:avLst/>
          </a:prstGeom>
        </p:spPr>
      </p:pic>
      <p:sp>
        <p:nvSpPr>
          <p:cNvPr id="7" name="Title 6">
            <a:extLst>
              <a:ext uri="{FF2B5EF4-FFF2-40B4-BE49-F238E27FC236}">
                <a16:creationId xmlns="" xmlns:a16="http://schemas.microsoft.com/office/drawing/2014/main" id="{51684EB7-EB81-E647-83BB-9C8CC5E740C4}"/>
              </a:ext>
            </a:extLst>
          </p:cNvPr>
          <p:cNvSpPr>
            <a:spLocks noGrp="1"/>
          </p:cNvSpPr>
          <p:nvPr>
            <p:ph type="title" hasCustomPrompt="1"/>
          </p:nvPr>
        </p:nvSpPr>
        <p:spPr>
          <a:xfrm>
            <a:off x="2074762" y="2946279"/>
            <a:ext cx="5043669" cy="1325563"/>
          </a:xfrm>
        </p:spPr>
        <p:txBody>
          <a:bodyPr>
            <a:normAutofit/>
          </a:bodyPr>
          <a:lstStyle>
            <a:lvl1pPr algn="dist">
              <a:defRPr sz="4500" b="0" cap="all" spc="1050" baseline="0">
                <a:solidFill>
                  <a:schemeClr val="tx1"/>
                </a:solidFill>
              </a:defRPr>
            </a:lvl1pPr>
          </a:lstStyle>
          <a:p>
            <a:r>
              <a:rPr lang="en-GB" dirty="0"/>
              <a:t>Title</a:t>
            </a:r>
            <a:endParaRPr lang="x-none" dirty="0"/>
          </a:p>
        </p:txBody>
      </p:sp>
      <p:sp>
        <p:nvSpPr>
          <p:cNvPr id="12" name="Text Placeholder 18">
            <a:extLst>
              <a:ext uri="{FF2B5EF4-FFF2-40B4-BE49-F238E27FC236}">
                <a16:creationId xmlns="" xmlns:a16="http://schemas.microsoft.com/office/drawing/2014/main" id="{677BF99B-DA91-8E4A-8FF3-F98F16E251DA}"/>
              </a:ext>
            </a:extLst>
          </p:cNvPr>
          <p:cNvSpPr>
            <a:spLocks noGrp="1"/>
          </p:cNvSpPr>
          <p:nvPr>
            <p:ph type="body" sz="quarter" idx="19"/>
          </p:nvPr>
        </p:nvSpPr>
        <p:spPr>
          <a:xfrm>
            <a:off x="1084757" y="1594472"/>
            <a:ext cx="1935956" cy="1516947"/>
          </a:xfrm>
        </p:spPr>
        <p:txBody>
          <a:bodyPr>
            <a:normAutofit/>
          </a:bodyPr>
          <a:lstStyle>
            <a:lvl1pPr marL="0" indent="0" algn="l">
              <a:buNone/>
              <a:defRPr sz="1200">
                <a:solidFill>
                  <a:schemeClr val="tx2">
                    <a:lumMod val="20000"/>
                    <a:lumOff val="80000"/>
                  </a:schemeClr>
                </a:solidFill>
              </a:defRPr>
            </a:lvl1pPr>
          </a:lstStyle>
          <a:p>
            <a:pPr lvl="0"/>
            <a:r>
              <a:rPr lang="en-GB" dirty="0"/>
              <a:t>Click to edit Master text styles</a:t>
            </a:r>
          </a:p>
        </p:txBody>
      </p:sp>
      <p:sp>
        <p:nvSpPr>
          <p:cNvPr id="13" name="Text Placeholder 33">
            <a:extLst>
              <a:ext uri="{FF2B5EF4-FFF2-40B4-BE49-F238E27FC236}">
                <a16:creationId xmlns="" xmlns:a16="http://schemas.microsoft.com/office/drawing/2014/main" id="{D28B912E-6151-574A-A77C-55D8C441D508}"/>
              </a:ext>
            </a:extLst>
          </p:cNvPr>
          <p:cNvSpPr>
            <a:spLocks noGrp="1"/>
          </p:cNvSpPr>
          <p:nvPr>
            <p:ph type="body" sz="quarter" idx="21" hasCustomPrompt="1"/>
          </p:nvPr>
        </p:nvSpPr>
        <p:spPr>
          <a:xfrm>
            <a:off x="1102617" y="1012743"/>
            <a:ext cx="1944290"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x-none" dirty="0"/>
          </a:p>
        </p:txBody>
      </p:sp>
      <p:sp>
        <p:nvSpPr>
          <p:cNvPr id="14" name="Text Placeholder 18">
            <a:extLst>
              <a:ext uri="{FF2B5EF4-FFF2-40B4-BE49-F238E27FC236}">
                <a16:creationId xmlns="" xmlns:a16="http://schemas.microsoft.com/office/drawing/2014/main" id="{BC912BF6-4784-AC49-ABBB-7DE80C0CD77B}"/>
              </a:ext>
            </a:extLst>
          </p:cNvPr>
          <p:cNvSpPr>
            <a:spLocks noGrp="1"/>
          </p:cNvSpPr>
          <p:nvPr>
            <p:ph type="body" sz="quarter" idx="22"/>
          </p:nvPr>
        </p:nvSpPr>
        <p:spPr>
          <a:xfrm>
            <a:off x="6427795" y="1577564"/>
            <a:ext cx="1935956" cy="1516947"/>
          </a:xfrm>
        </p:spPr>
        <p:txBody>
          <a:bodyPr>
            <a:normAutofit/>
          </a:bodyPr>
          <a:lstStyle>
            <a:lvl1pPr marL="0" indent="0" algn="l">
              <a:buNone/>
              <a:defRPr sz="1200">
                <a:solidFill>
                  <a:schemeClr val="tx2">
                    <a:lumMod val="20000"/>
                    <a:lumOff val="80000"/>
                  </a:schemeClr>
                </a:solidFill>
              </a:defRPr>
            </a:lvl1pPr>
          </a:lstStyle>
          <a:p>
            <a:pPr lvl="0"/>
            <a:r>
              <a:rPr lang="en-GB" dirty="0"/>
              <a:t>Click to edit Master text styles</a:t>
            </a:r>
          </a:p>
        </p:txBody>
      </p:sp>
      <p:sp>
        <p:nvSpPr>
          <p:cNvPr id="15" name="Text Placeholder 33">
            <a:extLst>
              <a:ext uri="{FF2B5EF4-FFF2-40B4-BE49-F238E27FC236}">
                <a16:creationId xmlns="" xmlns:a16="http://schemas.microsoft.com/office/drawing/2014/main" id="{67859749-DC45-BC4B-A531-CBEAC069C699}"/>
              </a:ext>
            </a:extLst>
          </p:cNvPr>
          <p:cNvSpPr>
            <a:spLocks noGrp="1"/>
          </p:cNvSpPr>
          <p:nvPr>
            <p:ph type="body" sz="quarter" idx="23" hasCustomPrompt="1"/>
          </p:nvPr>
        </p:nvSpPr>
        <p:spPr>
          <a:xfrm>
            <a:off x="6445654" y="995835"/>
            <a:ext cx="1944290"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x-none" dirty="0"/>
          </a:p>
        </p:txBody>
      </p:sp>
      <p:sp>
        <p:nvSpPr>
          <p:cNvPr id="16" name="Text Placeholder 18">
            <a:extLst>
              <a:ext uri="{FF2B5EF4-FFF2-40B4-BE49-F238E27FC236}">
                <a16:creationId xmlns="" xmlns:a16="http://schemas.microsoft.com/office/drawing/2014/main" id="{73925DEB-ABA5-0843-A553-7AFDFE8981FE}"/>
              </a:ext>
            </a:extLst>
          </p:cNvPr>
          <p:cNvSpPr>
            <a:spLocks noGrp="1"/>
          </p:cNvSpPr>
          <p:nvPr>
            <p:ph type="body" sz="quarter" idx="24"/>
          </p:nvPr>
        </p:nvSpPr>
        <p:spPr>
          <a:xfrm>
            <a:off x="1011416" y="4579062"/>
            <a:ext cx="1935956" cy="1516947"/>
          </a:xfrm>
        </p:spPr>
        <p:txBody>
          <a:bodyPr>
            <a:normAutofit/>
          </a:bodyPr>
          <a:lstStyle>
            <a:lvl1pPr marL="0" indent="0" algn="l">
              <a:buNone/>
              <a:defRPr sz="1200">
                <a:solidFill>
                  <a:schemeClr val="tx2">
                    <a:lumMod val="20000"/>
                    <a:lumOff val="80000"/>
                  </a:schemeClr>
                </a:solidFill>
              </a:defRPr>
            </a:lvl1pPr>
          </a:lstStyle>
          <a:p>
            <a:pPr lvl="0"/>
            <a:r>
              <a:rPr lang="en-GB" dirty="0"/>
              <a:t>Click to edit Master text styles</a:t>
            </a:r>
          </a:p>
        </p:txBody>
      </p:sp>
      <p:sp>
        <p:nvSpPr>
          <p:cNvPr id="17" name="Text Placeholder 33">
            <a:extLst>
              <a:ext uri="{FF2B5EF4-FFF2-40B4-BE49-F238E27FC236}">
                <a16:creationId xmlns="" xmlns:a16="http://schemas.microsoft.com/office/drawing/2014/main" id="{9696FBB3-67FD-0043-B01A-09CDB8CD01C4}"/>
              </a:ext>
            </a:extLst>
          </p:cNvPr>
          <p:cNvSpPr>
            <a:spLocks noGrp="1"/>
          </p:cNvSpPr>
          <p:nvPr>
            <p:ph type="body" sz="quarter" idx="25" hasCustomPrompt="1"/>
          </p:nvPr>
        </p:nvSpPr>
        <p:spPr>
          <a:xfrm>
            <a:off x="1029276" y="3997333"/>
            <a:ext cx="1944290"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x-none" dirty="0"/>
          </a:p>
        </p:txBody>
      </p:sp>
      <p:sp>
        <p:nvSpPr>
          <p:cNvPr id="18" name="Text Placeholder 18">
            <a:extLst>
              <a:ext uri="{FF2B5EF4-FFF2-40B4-BE49-F238E27FC236}">
                <a16:creationId xmlns="" xmlns:a16="http://schemas.microsoft.com/office/drawing/2014/main" id="{33618924-F76D-A940-B757-1BECE5861DEE}"/>
              </a:ext>
            </a:extLst>
          </p:cNvPr>
          <p:cNvSpPr>
            <a:spLocks noGrp="1"/>
          </p:cNvSpPr>
          <p:nvPr>
            <p:ph type="body" sz="quarter" idx="26"/>
          </p:nvPr>
        </p:nvSpPr>
        <p:spPr>
          <a:xfrm>
            <a:off x="6428292" y="4548154"/>
            <a:ext cx="1935956" cy="1516947"/>
          </a:xfrm>
        </p:spPr>
        <p:txBody>
          <a:bodyPr>
            <a:normAutofit/>
          </a:bodyPr>
          <a:lstStyle>
            <a:lvl1pPr marL="0" indent="0" algn="l">
              <a:buNone/>
              <a:defRPr sz="1200">
                <a:solidFill>
                  <a:schemeClr val="tx2">
                    <a:lumMod val="20000"/>
                    <a:lumOff val="80000"/>
                  </a:schemeClr>
                </a:solidFill>
              </a:defRPr>
            </a:lvl1pPr>
          </a:lstStyle>
          <a:p>
            <a:pPr lvl="0"/>
            <a:r>
              <a:rPr lang="en-GB" dirty="0"/>
              <a:t>Click to edit Master text styles</a:t>
            </a:r>
          </a:p>
        </p:txBody>
      </p:sp>
      <p:sp>
        <p:nvSpPr>
          <p:cNvPr id="19" name="Text Placeholder 33">
            <a:extLst>
              <a:ext uri="{FF2B5EF4-FFF2-40B4-BE49-F238E27FC236}">
                <a16:creationId xmlns="" xmlns:a16="http://schemas.microsoft.com/office/drawing/2014/main" id="{C34A8BBC-2ACF-F748-9ED7-B7B1E68563F8}"/>
              </a:ext>
            </a:extLst>
          </p:cNvPr>
          <p:cNvSpPr>
            <a:spLocks noGrp="1"/>
          </p:cNvSpPr>
          <p:nvPr>
            <p:ph type="body" sz="quarter" idx="27" hasCustomPrompt="1"/>
          </p:nvPr>
        </p:nvSpPr>
        <p:spPr>
          <a:xfrm>
            <a:off x="6446152" y="3966425"/>
            <a:ext cx="1944290"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x-none" dirty="0"/>
          </a:p>
        </p:txBody>
      </p:sp>
      <p:sp>
        <p:nvSpPr>
          <p:cNvPr id="20" name="Text Placeholder 33">
            <a:extLst>
              <a:ext uri="{FF2B5EF4-FFF2-40B4-BE49-F238E27FC236}">
                <a16:creationId xmlns="" xmlns:a16="http://schemas.microsoft.com/office/drawing/2014/main" id="{86A8B4AA-4E68-2E49-9537-959D3441E9FE}"/>
              </a:ext>
            </a:extLst>
          </p:cNvPr>
          <p:cNvSpPr>
            <a:spLocks noGrp="1"/>
          </p:cNvSpPr>
          <p:nvPr>
            <p:ph type="body" sz="quarter" idx="28" hasCustomPrompt="1"/>
          </p:nvPr>
        </p:nvSpPr>
        <p:spPr>
          <a:xfrm>
            <a:off x="3159889" y="968327"/>
            <a:ext cx="2937206" cy="641331"/>
          </a:xfrm>
        </p:spPr>
        <p:txBody>
          <a:bodyPr>
            <a:noAutofit/>
          </a:bodyPr>
          <a:lstStyle>
            <a:lvl1pPr marL="0" indent="0" algn="dist">
              <a:buNone/>
              <a:defRPr sz="3750" cap="all" baseline="0">
                <a:solidFill>
                  <a:schemeClr val="tx2"/>
                </a:solidFill>
                <a:latin typeface="+mj-lt"/>
              </a:defRPr>
            </a:lvl1pPr>
          </a:lstStyle>
          <a:p>
            <a:pPr lvl="0"/>
            <a:r>
              <a:rPr lang="en-GB" dirty="0"/>
              <a:t>Title</a:t>
            </a:r>
            <a:endParaRPr lang="x-none" dirty="0"/>
          </a:p>
        </p:txBody>
      </p:sp>
      <p:grpSp>
        <p:nvGrpSpPr>
          <p:cNvPr id="21" name="그룹 33">
            <a:extLst>
              <a:ext uri="{FF2B5EF4-FFF2-40B4-BE49-F238E27FC236}">
                <a16:creationId xmlns="" xmlns:a16="http://schemas.microsoft.com/office/drawing/2014/main" id="{DE1A5746-06EA-2043-A052-E0DB8072794A}"/>
              </a:ext>
            </a:extLst>
          </p:cNvPr>
          <p:cNvGrpSpPr/>
          <p:nvPr userDrawn="1"/>
        </p:nvGrpSpPr>
        <p:grpSpPr>
          <a:xfrm>
            <a:off x="2700339" y="2075772"/>
            <a:ext cx="828674" cy="644403"/>
            <a:chOff x="3600451" y="2075771"/>
            <a:chExt cx="1104899" cy="644403"/>
          </a:xfrm>
          <a:solidFill>
            <a:schemeClr val="accent5"/>
          </a:solidFill>
        </p:grpSpPr>
        <p:sp>
          <p:nvSpPr>
            <p:cNvPr id="22" name="타원 24">
              <a:extLst>
                <a:ext uri="{FF2B5EF4-FFF2-40B4-BE49-F238E27FC236}">
                  <a16:creationId xmlns="" xmlns:a16="http://schemas.microsoft.com/office/drawing/2014/main" id="{49CA3906-C47C-8E42-991D-36A4F553B710}"/>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defTabSz="342900"/>
              <a:endParaRPr lang="ko-KR" altLang="en-US" sz="1350">
                <a:solidFill>
                  <a:srgbClr val="FFFFFF"/>
                </a:solidFill>
              </a:endParaRPr>
            </a:p>
          </p:txBody>
        </p:sp>
        <p:cxnSp>
          <p:nvCxnSpPr>
            <p:cNvPr id="23" name="꺾인 연결선 26">
              <a:extLst>
                <a:ext uri="{FF2B5EF4-FFF2-40B4-BE49-F238E27FC236}">
                  <a16:creationId xmlns="" xmlns:a16="http://schemas.microsoft.com/office/drawing/2014/main" id="{36F9E062-B41B-3B48-B539-F36D047C4395}"/>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4" name="그룹 34">
            <a:extLst>
              <a:ext uri="{FF2B5EF4-FFF2-40B4-BE49-F238E27FC236}">
                <a16:creationId xmlns="" xmlns:a16="http://schemas.microsoft.com/office/drawing/2014/main" id="{46F19EC3-B947-8048-8092-CA7B36605C2C}"/>
              </a:ext>
            </a:extLst>
          </p:cNvPr>
          <p:cNvGrpSpPr/>
          <p:nvPr userDrawn="1"/>
        </p:nvGrpSpPr>
        <p:grpSpPr>
          <a:xfrm flipV="1">
            <a:off x="2675335" y="5431662"/>
            <a:ext cx="828674" cy="623973"/>
            <a:chOff x="3600451" y="2075771"/>
            <a:chExt cx="1104899" cy="644403"/>
          </a:xfrm>
          <a:solidFill>
            <a:schemeClr val="accent5"/>
          </a:solidFill>
        </p:grpSpPr>
        <p:sp>
          <p:nvSpPr>
            <p:cNvPr id="25" name="타원 35">
              <a:extLst>
                <a:ext uri="{FF2B5EF4-FFF2-40B4-BE49-F238E27FC236}">
                  <a16:creationId xmlns="" xmlns:a16="http://schemas.microsoft.com/office/drawing/2014/main" id="{4A84268E-44A1-8743-900B-6E3A4E62BD53}"/>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defTabSz="342900"/>
              <a:endParaRPr lang="ko-KR" altLang="en-US" sz="1350">
                <a:solidFill>
                  <a:srgbClr val="FFFFFF"/>
                </a:solidFill>
              </a:endParaRPr>
            </a:p>
          </p:txBody>
        </p:sp>
        <p:cxnSp>
          <p:nvCxnSpPr>
            <p:cNvPr id="26" name="꺾인 연결선 36">
              <a:extLst>
                <a:ext uri="{FF2B5EF4-FFF2-40B4-BE49-F238E27FC236}">
                  <a16:creationId xmlns="" xmlns:a16="http://schemas.microsoft.com/office/drawing/2014/main" id="{0DCF5A1B-1F55-7E4F-90FD-350316806A75}"/>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7" name="그룹 48">
            <a:extLst>
              <a:ext uri="{FF2B5EF4-FFF2-40B4-BE49-F238E27FC236}">
                <a16:creationId xmlns="" xmlns:a16="http://schemas.microsoft.com/office/drawing/2014/main" id="{1784FFA7-A026-C64C-897B-1A08B44886FA}"/>
              </a:ext>
            </a:extLst>
          </p:cNvPr>
          <p:cNvGrpSpPr/>
          <p:nvPr userDrawn="1"/>
        </p:nvGrpSpPr>
        <p:grpSpPr>
          <a:xfrm flipH="1">
            <a:off x="5654376" y="2075771"/>
            <a:ext cx="840179" cy="644403"/>
            <a:chOff x="3600451" y="2075771"/>
            <a:chExt cx="1104899" cy="644403"/>
          </a:xfrm>
          <a:solidFill>
            <a:schemeClr val="accent5"/>
          </a:solidFill>
        </p:grpSpPr>
        <p:sp>
          <p:nvSpPr>
            <p:cNvPr id="28" name="타원 49">
              <a:extLst>
                <a:ext uri="{FF2B5EF4-FFF2-40B4-BE49-F238E27FC236}">
                  <a16:creationId xmlns="" xmlns:a16="http://schemas.microsoft.com/office/drawing/2014/main" id="{31BC3776-E9BA-9446-A61F-89C0C79CFD27}"/>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defTabSz="342900"/>
              <a:endParaRPr lang="ko-KR" altLang="en-US" sz="1350">
                <a:solidFill>
                  <a:srgbClr val="FFFFFF"/>
                </a:solidFill>
              </a:endParaRPr>
            </a:p>
          </p:txBody>
        </p:sp>
        <p:cxnSp>
          <p:nvCxnSpPr>
            <p:cNvPr id="29" name="꺾인 연결선 50">
              <a:extLst>
                <a:ext uri="{FF2B5EF4-FFF2-40B4-BE49-F238E27FC236}">
                  <a16:creationId xmlns="" xmlns:a16="http://schemas.microsoft.com/office/drawing/2014/main" id="{B9DBAC5C-51CA-BC43-A676-52135782ED53}"/>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0" name="그룹 51">
            <a:extLst>
              <a:ext uri="{FF2B5EF4-FFF2-40B4-BE49-F238E27FC236}">
                <a16:creationId xmlns="" xmlns:a16="http://schemas.microsoft.com/office/drawing/2014/main" id="{CF837B76-81AE-E04D-9248-9FFCE6DA7AA8}"/>
              </a:ext>
            </a:extLst>
          </p:cNvPr>
          <p:cNvGrpSpPr/>
          <p:nvPr userDrawn="1"/>
        </p:nvGrpSpPr>
        <p:grpSpPr>
          <a:xfrm flipH="1" flipV="1">
            <a:off x="5629372" y="5431660"/>
            <a:ext cx="840179" cy="623973"/>
            <a:chOff x="3600451" y="2075771"/>
            <a:chExt cx="1104899" cy="644403"/>
          </a:xfrm>
          <a:solidFill>
            <a:schemeClr val="accent5"/>
          </a:solidFill>
        </p:grpSpPr>
        <p:sp>
          <p:nvSpPr>
            <p:cNvPr id="31" name="타원 52">
              <a:extLst>
                <a:ext uri="{FF2B5EF4-FFF2-40B4-BE49-F238E27FC236}">
                  <a16:creationId xmlns="" xmlns:a16="http://schemas.microsoft.com/office/drawing/2014/main" id="{AB531374-0572-1E49-87CA-9E9DC81535B3}"/>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defTabSz="342900"/>
              <a:endParaRPr lang="ko-KR" altLang="en-US" sz="1350">
                <a:solidFill>
                  <a:srgbClr val="FFFFFF"/>
                </a:solidFill>
              </a:endParaRPr>
            </a:p>
          </p:txBody>
        </p:sp>
        <p:cxnSp>
          <p:nvCxnSpPr>
            <p:cNvPr id="32" name="꺾인 연결선 53">
              <a:extLst>
                <a:ext uri="{FF2B5EF4-FFF2-40B4-BE49-F238E27FC236}">
                  <a16:creationId xmlns="" xmlns:a16="http://schemas.microsoft.com/office/drawing/2014/main" id="{6D0B6CFC-B97D-D44B-ACDF-A62366E35D5D}"/>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2415245"/>
      </p:ext>
    </p:extLst>
  </p:cSld>
  <p:clrMapOvr>
    <a:overrideClrMapping bg1="dk1" tx1="lt1" bg2="dk2" tx2="lt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3_Title_subtitle_only">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F916CF0D-67F9-445E-8029-EA12D63789D3}"/>
              </a:ext>
            </a:extLst>
          </p:cNvPr>
          <p:cNvSpPr>
            <a:spLocks noGrp="1"/>
          </p:cNvSpPr>
          <p:nvPr>
            <p:ph type="title" hasCustomPrompt="1"/>
          </p:nvPr>
        </p:nvSpPr>
        <p:spPr>
          <a:xfrm>
            <a:off x="628650" y="769998"/>
            <a:ext cx="7886700" cy="880354"/>
          </a:xfrm>
        </p:spPr>
        <p:txBody>
          <a:bodyPr anchor="t">
            <a:normAutofit/>
          </a:bodyPr>
          <a:lstStyle>
            <a:lvl1pPr algn="ctr">
              <a:lnSpc>
                <a:spcPct val="100000"/>
              </a:lnSpc>
              <a:defRPr sz="3750">
                <a:solidFill>
                  <a:schemeClr val="tx1"/>
                </a:solidFill>
                <a:latin typeface="+mj-lt"/>
              </a:defRPr>
            </a:lvl1pPr>
          </a:lstStyle>
          <a:p>
            <a:r>
              <a:rPr lang="en-US" altLang="ko-KR" dirty="0"/>
              <a:t>INSERT TITLE HERE</a:t>
            </a:r>
            <a:endParaRPr lang="ko-KR" altLang="en-US" dirty="0"/>
          </a:p>
        </p:txBody>
      </p:sp>
      <p:sp>
        <p:nvSpPr>
          <p:cNvPr id="6" name="Footer Placeholder 5">
            <a:extLst>
              <a:ext uri="{FF2B5EF4-FFF2-40B4-BE49-F238E27FC236}">
                <a16:creationId xmlns="" xmlns:a16="http://schemas.microsoft.com/office/drawing/2014/main" id="{FA683F2E-EAEB-804D-8D32-885FB47EEAE6}"/>
              </a:ext>
            </a:extLst>
          </p:cNvPr>
          <p:cNvSpPr>
            <a:spLocks noGrp="1"/>
          </p:cNvSpPr>
          <p:nvPr>
            <p:ph type="ftr" sz="quarter" idx="10"/>
          </p:nvPr>
        </p:nvSpPr>
        <p:spPr>
          <a:xfrm>
            <a:off x="1648242" y="6344775"/>
            <a:ext cx="6697495" cy="369988"/>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36" name="슬라이드 번호 개체 틀 12">
            <a:extLst>
              <a:ext uri="{FF2B5EF4-FFF2-40B4-BE49-F238E27FC236}">
                <a16:creationId xmlns="" xmlns:a16="http://schemas.microsoft.com/office/drawing/2014/main" id="{E137174F-6BE3-944D-992B-9DD15242C044}"/>
              </a:ext>
            </a:extLst>
          </p:cNvPr>
          <p:cNvSpPr txBox="1">
            <a:spLocks/>
          </p:cNvSpPr>
          <p:nvPr userDrawn="1"/>
        </p:nvSpPr>
        <p:spPr>
          <a:xfrm>
            <a:off x="4423500" y="-7215"/>
            <a:ext cx="297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FFFFFF"/>
                </a:solidFill>
              </a:rPr>
              <a:pPr/>
              <a:t>‹#›</a:t>
            </a:fld>
            <a:endParaRPr lang="ko-KR" altLang="en-US" sz="1050">
              <a:solidFill>
                <a:srgbClr val="FFFFFF"/>
              </a:solidFill>
            </a:endParaRPr>
          </a:p>
        </p:txBody>
      </p:sp>
      <p:sp>
        <p:nvSpPr>
          <p:cNvPr id="38" name="Text Placeholder 37">
            <a:extLst>
              <a:ext uri="{FF2B5EF4-FFF2-40B4-BE49-F238E27FC236}">
                <a16:creationId xmlns="" xmlns:a16="http://schemas.microsoft.com/office/drawing/2014/main" id="{A3AE8DB3-D959-DF49-AE2F-2597C8D6C0AC}"/>
              </a:ext>
            </a:extLst>
          </p:cNvPr>
          <p:cNvSpPr>
            <a:spLocks noGrp="1"/>
          </p:cNvSpPr>
          <p:nvPr>
            <p:ph type="body" sz="quarter" idx="11" hasCustomPrompt="1"/>
          </p:nvPr>
        </p:nvSpPr>
        <p:spPr>
          <a:xfrm>
            <a:off x="1086446" y="1693051"/>
            <a:ext cx="6971109" cy="370536"/>
          </a:xfrm>
        </p:spPr>
        <p:txBody>
          <a:bodyPr anchor="ctr">
            <a:normAutofit/>
          </a:bodyPr>
          <a:lstStyle>
            <a:lvl1pPr marL="0" indent="0" algn="ctr">
              <a:buNone/>
              <a:defRPr sz="1500" b="0" cap="none" baseline="0">
                <a:solidFill>
                  <a:schemeClr val="accent1"/>
                </a:solidFill>
              </a:defRPr>
            </a:lvl1pPr>
          </a:lstStyle>
          <a:p>
            <a:pPr lvl="0"/>
            <a:r>
              <a:rPr lang="en-GB" dirty="0"/>
              <a:t>Subtitle</a:t>
            </a:r>
          </a:p>
        </p:txBody>
      </p:sp>
      <p:pic>
        <p:nvPicPr>
          <p:cNvPr id="9" name="Picture 8">
            <a:extLst>
              <a:ext uri="{FF2B5EF4-FFF2-40B4-BE49-F238E27FC236}">
                <a16:creationId xmlns="" xmlns:a16="http://schemas.microsoft.com/office/drawing/2014/main" id="{0F65C790-B095-2544-B383-AB219D04EC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9521" y="6354763"/>
            <a:ext cx="756411" cy="360000"/>
          </a:xfrm>
          <a:prstGeom prst="rect">
            <a:avLst/>
          </a:prstGeom>
        </p:spPr>
      </p:pic>
      <p:pic>
        <p:nvPicPr>
          <p:cNvPr id="10" name="Picture 2">
            <a:extLst>
              <a:ext uri="{FF2B5EF4-FFF2-40B4-BE49-F238E27FC236}">
                <a16:creationId xmlns="" xmlns:a16="http://schemas.microsoft.com/office/drawing/2014/main" id="{1A636961-1713-CF47-9DCB-8E8EF8467C2B}"/>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51568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cSld name="4_제목만">
    <p:bg>
      <p:bgPr>
        <a:solidFill>
          <a:schemeClr val="bg1"/>
        </a:solidFill>
        <a:effectLst/>
      </p:bgPr>
    </p:bg>
    <p:spTree>
      <p:nvGrpSpPr>
        <p:cNvPr id="1" name=""/>
        <p:cNvGrpSpPr/>
        <p:nvPr/>
      </p:nvGrpSpPr>
      <p:grpSpPr>
        <a:xfrm>
          <a:off x="0" y="0"/>
          <a:ext cx="0" cy="0"/>
          <a:chOff x="0" y="0"/>
          <a:chExt cx="0" cy="0"/>
        </a:xfrm>
      </p:grpSpPr>
      <p:sp>
        <p:nvSpPr>
          <p:cNvPr id="13" name="직사각형 12">
            <a:extLst>
              <a:ext uri="{FF2B5EF4-FFF2-40B4-BE49-F238E27FC236}">
                <a16:creationId xmlns="" xmlns:a16="http://schemas.microsoft.com/office/drawing/2014/main" id="{2230EDC4-B976-4448-9342-42D2413F8DD2}"/>
              </a:ext>
            </a:extLst>
          </p:cNvPr>
          <p:cNvSpPr/>
          <p:nvPr/>
        </p:nvSpPr>
        <p:spPr>
          <a:xfrm>
            <a:off x="0" y="0"/>
            <a:ext cx="9144000" cy="6858000"/>
          </a:xfrm>
          <a:prstGeom prst="rect">
            <a:avLst/>
          </a:prstGeom>
          <a:solidFill>
            <a:srgbClr val="F7F6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ko-KR" altLang="en-US" sz="1350" dirty="0">
              <a:solidFill>
                <a:srgbClr val="FFFFFF"/>
              </a:solidFill>
            </a:endParaRPr>
          </a:p>
        </p:txBody>
      </p:sp>
      <p:sp>
        <p:nvSpPr>
          <p:cNvPr id="2" name="제목 1"/>
          <p:cNvSpPr>
            <a:spLocks noGrp="1"/>
          </p:cNvSpPr>
          <p:nvPr>
            <p:ph type="title"/>
          </p:nvPr>
        </p:nvSpPr>
        <p:spPr>
          <a:xfrm>
            <a:off x="431999" y="115200"/>
            <a:ext cx="8280900" cy="778098"/>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685800" rtl="0" eaLnBrk="1" fontAlgn="base" latinLnBrk="1" hangingPunct="1">
              <a:spcBef>
                <a:spcPct val="0"/>
              </a:spcBef>
              <a:spcAft>
                <a:spcPct val="0"/>
              </a:spcAft>
              <a:buNone/>
              <a:defRPr lang="ko-KR" altLang="en-US" sz="2700" b="1" kern="1200" baseline="0">
                <a:solidFill>
                  <a:srgbClr val="262E5F"/>
                </a:solidFill>
                <a:latin typeface="+mj-lt"/>
                <a:ea typeface="맑은 고딕" panose="020B0503020000020004" pitchFamily="50" charset="-127"/>
                <a:cs typeface="+mj-cs"/>
              </a:defRPr>
            </a:lvl1pPr>
          </a:lstStyle>
          <a:p>
            <a:r>
              <a:rPr lang="ko-KR" altLang="en-US"/>
              <a:t>마스터 제목 스타일 편집</a:t>
            </a:r>
            <a:endParaRPr lang="ko-KR" altLang="en-US" dirty="0"/>
          </a:p>
        </p:txBody>
      </p:sp>
      <p:sp>
        <p:nvSpPr>
          <p:cNvPr id="3" name="날짜 개체 틀 2"/>
          <p:cNvSpPr>
            <a:spLocks noGrp="1"/>
          </p:cNvSpPr>
          <p:nvPr>
            <p:ph type="dt" sz="half" idx="10"/>
          </p:nvPr>
        </p:nvSpPr>
        <p:spPr/>
        <p:txBody>
          <a:bodyPr/>
          <a:lstStyle/>
          <a:p>
            <a:pPr defTabSz="342900"/>
            <a:endParaRPr lang="ko-KR" altLang="en-US">
              <a:solidFill>
                <a:srgbClr val="222080"/>
              </a:solidFill>
            </a:endParaRPr>
          </a:p>
        </p:txBody>
      </p:sp>
      <p:sp>
        <p:nvSpPr>
          <p:cNvPr id="4" name="바닥글 개체 틀 3"/>
          <p:cNvSpPr>
            <a:spLocks noGrp="1"/>
          </p:cNvSpPr>
          <p:nvPr>
            <p:ph type="ftr" sz="quarter" idx="11"/>
          </p:nvPr>
        </p:nvSpPr>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5" name="슬라이드 번호 개체 틀 4"/>
          <p:cNvSpPr>
            <a:spLocks noGrp="1"/>
          </p:cNvSpPr>
          <p:nvPr>
            <p:ph type="sldNum" sz="quarter" idx="12"/>
          </p:nvPr>
        </p:nvSpPr>
        <p:spPr/>
        <p:txBody>
          <a:bodyPr/>
          <a:lstStyle/>
          <a:p>
            <a:fld id="{FD9960C5-B0B3-4566-AE49-E4A6D2C8B6D1}" type="slidenum">
              <a:rPr lang="ko-KR" altLang="en-US" smtClean="0">
                <a:solidFill>
                  <a:srgbClr val="222080">
                    <a:tint val="75000"/>
                  </a:srgbClr>
                </a:solidFill>
              </a:rPr>
              <a:pPr/>
              <a:t>‹#›</a:t>
            </a:fld>
            <a:endParaRPr lang="ko-KR" altLang="en-US">
              <a:solidFill>
                <a:srgbClr val="222080">
                  <a:tint val="75000"/>
                </a:srgbClr>
              </a:solidFill>
            </a:endParaRPr>
          </a:p>
        </p:txBody>
      </p:sp>
    </p:spTree>
    <p:extLst>
      <p:ext uri="{BB962C8B-B14F-4D97-AF65-F5344CB8AC3E}">
        <p14:creationId xmlns:p14="http://schemas.microsoft.com/office/powerpoint/2010/main" val="206820509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453544"/>
            <a:ext cx="8229600" cy="13208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4"/>
          <p:cNvSpPr txBox="1">
            <a:spLocks noGrp="1"/>
          </p:cNvSpPr>
          <p:nvPr>
            <p:ph type="body" idx="1"/>
          </p:nvPr>
        </p:nvSpPr>
        <p:spPr>
          <a:xfrm>
            <a:off x="457200" y="1938867"/>
            <a:ext cx="8229600" cy="4417484"/>
          </a:xfrm>
          <a:prstGeom prst="rect">
            <a:avLst/>
          </a:prstGeom>
          <a:noFill/>
          <a:ln>
            <a:noFill/>
          </a:ln>
        </p:spPr>
        <p:txBody>
          <a:bodyPr spcFirstLastPara="1" wrap="square" lIns="91425" tIns="45700" rIns="91425" bIns="45700" anchor="t" anchorCtr="0"/>
          <a:lstStyle>
            <a:lvl1pPr marL="457189" lvl="0" indent="-228594" algn="l">
              <a:spcBef>
                <a:spcPts val="360"/>
              </a:spcBef>
              <a:spcAft>
                <a:spcPts val="0"/>
              </a:spcAft>
              <a:buSzPts val="1400"/>
              <a:buNone/>
              <a:defRPr/>
            </a:lvl1pPr>
            <a:lvl2pPr marL="914378" lvl="1" indent="-342892" algn="l">
              <a:spcBef>
                <a:spcPts val="360"/>
              </a:spcBef>
              <a:spcAft>
                <a:spcPts val="0"/>
              </a:spcAft>
              <a:buClr>
                <a:srgbClr val="808080"/>
              </a:buClr>
              <a:buSzPts val="1800"/>
              <a:buChar char="–"/>
              <a:defRPr/>
            </a:lvl2pPr>
            <a:lvl3pPr marL="1371566" lvl="2" indent="-342892" algn="l">
              <a:spcBef>
                <a:spcPts val="360"/>
              </a:spcBef>
              <a:spcAft>
                <a:spcPts val="0"/>
              </a:spcAft>
              <a:buClr>
                <a:srgbClr val="808080"/>
              </a:buClr>
              <a:buSzPts val="1800"/>
              <a:buChar char="•"/>
              <a:defRPr/>
            </a:lvl3pPr>
            <a:lvl4pPr marL="1828754" lvl="3" indent="-342892" algn="l">
              <a:spcBef>
                <a:spcPts val="360"/>
              </a:spcBef>
              <a:spcAft>
                <a:spcPts val="0"/>
              </a:spcAft>
              <a:buClr>
                <a:srgbClr val="808080"/>
              </a:buClr>
              <a:buSzPts val="1800"/>
              <a:buChar char="–"/>
              <a:defRPr/>
            </a:lvl4pPr>
            <a:lvl5pPr marL="2285943" lvl="4" indent="-342892" algn="l">
              <a:spcBef>
                <a:spcPts val="360"/>
              </a:spcBef>
              <a:spcAft>
                <a:spcPts val="0"/>
              </a:spcAft>
              <a:buClr>
                <a:srgbClr val="808080"/>
              </a:buClr>
              <a:buSzPts val="1800"/>
              <a:buChar char="»"/>
              <a:defRPr/>
            </a:lvl5pPr>
            <a:lvl6pPr marL="2743132" lvl="5" indent="-342892" algn="l">
              <a:spcBef>
                <a:spcPts val="360"/>
              </a:spcBef>
              <a:spcAft>
                <a:spcPts val="0"/>
              </a:spcAft>
              <a:buClr>
                <a:schemeClr val="dk1"/>
              </a:buClr>
              <a:buSzPts val="1800"/>
              <a:buChar char="•"/>
              <a:defRPr/>
            </a:lvl6pPr>
            <a:lvl7pPr marL="3200320" lvl="6" indent="-342892" algn="l">
              <a:spcBef>
                <a:spcPts val="360"/>
              </a:spcBef>
              <a:spcAft>
                <a:spcPts val="0"/>
              </a:spcAft>
              <a:buClr>
                <a:schemeClr val="dk1"/>
              </a:buClr>
              <a:buSzPts val="1800"/>
              <a:buChar char="•"/>
              <a:defRPr/>
            </a:lvl7pPr>
            <a:lvl8pPr marL="3657509" lvl="7" indent="-342892" algn="l">
              <a:spcBef>
                <a:spcPts val="360"/>
              </a:spcBef>
              <a:spcAft>
                <a:spcPts val="0"/>
              </a:spcAft>
              <a:buClr>
                <a:schemeClr val="dk1"/>
              </a:buClr>
              <a:buSzPts val="1800"/>
              <a:buChar char="•"/>
              <a:defRPr/>
            </a:lvl8pPr>
            <a:lvl9pPr marL="4114697" lvl="8" indent="-342892" algn="l">
              <a:spcBef>
                <a:spcPts val="360"/>
              </a:spcBef>
              <a:spcAft>
                <a:spcPts val="0"/>
              </a:spcAft>
              <a:buClr>
                <a:schemeClr val="dk1"/>
              </a:buClr>
              <a:buSzPts val="1800"/>
              <a:buChar char="•"/>
              <a:defRPr/>
            </a:lvl9pPr>
          </a:lstStyle>
          <a:p>
            <a:endParaRPr/>
          </a:p>
        </p:txBody>
      </p:sp>
      <p:pic>
        <p:nvPicPr>
          <p:cNvPr id="59" name="Google Shape;59;p14" descr="FOSTER-hires.png"/>
          <p:cNvPicPr preferRelativeResize="0"/>
          <p:nvPr/>
        </p:nvPicPr>
        <p:blipFill rotWithShape="1">
          <a:blip r:embed="rId2">
            <a:alphaModFix/>
          </a:blip>
          <a:srcRect/>
          <a:stretch/>
        </p:blipFill>
        <p:spPr>
          <a:xfrm>
            <a:off x="107506" y="6124603"/>
            <a:ext cx="988430" cy="652801"/>
          </a:xfrm>
          <a:prstGeom prst="rect">
            <a:avLst/>
          </a:prstGeom>
          <a:noFill/>
          <a:ln>
            <a:noFill/>
          </a:ln>
        </p:spPr>
      </p:pic>
    </p:spTree>
    <p:extLst>
      <p:ext uri="{BB962C8B-B14F-4D97-AF65-F5344CB8AC3E}">
        <p14:creationId xmlns:p14="http://schemas.microsoft.com/office/powerpoint/2010/main" val="145940201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Aangepaste indeling">
  <p:cSld name="Aangepaste indeling">
    <p:bg>
      <p:bgPr>
        <a:solidFill>
          <a:srgbClr val="3C3C3C"/>
        </a:solidFill>
        <a:effectLst/>
      </p:bgPr>
    </p:bg>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2007756" y="1928573"/>
            <a:ext cx="5472545" cy="287202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65" name="Google Shape;65;p16"/>
          <p:cNvCxnSpPr/>
          <p:nvPr/>
        </p:nvCxnSpPr>
        <p:spPr>
          <a:xfrm>
            <a:off x="1790700" y="2497668"/>
            <a:ext cx="0" cy="1710267"/>
          </a:xfrm>
          <a:prstGeom prst="straightConnector1">
            <a:avLst/>
          </a:prstGeom>
          <a:noFill/>
          <a:ln w="25400" cap="flat" cmpd="sng">
            <a:solidFill>
              <a:schemeClr val="lt1"/>
            </a:solidFill>
            <a:prstDash val="solid"/>
            <a:round/>
            <a:headEnd type="none" w="sm" len="sm"/>
            <a:tailEnd type="none" w="sm" len="sm"/>
          </a:ln>
        </p:spPr>
      </p:cxnSp>
      <p:sp>
        <p:nvSpPr>
          <p:cNvPr id="66" name="Google Shape;66;p16"/>
          <p:cNvSpPr txBox="1">
            <a:spLocks noGrp="1"/>
          </p:cNvSpPr>
          <p:nvPr>
            <p:ph type="body" idx="1"/>
          </p:nvPr>
        </p:nvSpPr>
        <p:spPr>
          <a:xfrm>
            <a:off x="292101" y="1928285"/>
            <a:ext cx="1358900" cy="2872316"/>
          </a:xfrm>
          <a:prstGeom prst="rect">
            <a:avLst/>
          </a:prstGeom>
          <a:noFill/>
          <a:ln>
            <a:noFill/>
          </a:ln>
        </p:spPr>
        <p:txBody>
          <a:bodyPr spcFirstLastPara="1" wrap="square" lIns="91425" tIns="45700" rIns="91425" bIns="45700" anchor="ctr" anchorCtr="0"/>
          <a:lstStyle>
            <a:lvl1pPr marL="457189" lvl="0" indent="-228594" algn="l">
              <a:spcBef>
                <a:spcPts val="800"/>
              </a:spcBef>
              <a:spcAft>
                <a:spcPts val="0"/>
              </a:spcAft>
              <a:buSzPts val="1400"/>
              <a:buNone/>
              <a:defRPr sz="4000">
                <a:solidFill>
                  <a:srgbClr val="FFFFFF"/>
                </a:solidFill>
              </a:defRPr>
            </a:lvl1pPr>
            <a:lvl2pPr marL="914378" lvl="1" indent="-482588" algn="l">
              <a:spcBef>
                <a:spcPts val="800"/>
              </a:spcBef>
              <a:spcAft>
                <a:spcPts val="0"/>
              </a:spcAft>
              <a:buClr>
                <a:srgbClr val="FFFFFF"/>
              </a:buClr>
              <a:buSzPts val="4000"/>
              <a:buChar char="–"/>
              <a:defRPr sz="4000">
                <a:solidFill>
                  <a:srgbClr val="FFFFFF"/>
                </a:solidFill>
              </a:defRPr>
            </a:lvl2pPr>
            <a:lvl3pPr marL="1371566" lvl="2" indent="-533387" algn="l">
              <a:spcBef>
                <a:spcPts val="960"/>
              </a:spcBef>
              <a:spcAft>
                <a:spcPts val="0"/>
              </a:spcAft>
              <a:buClr>
                <a:srgbClr val="FFFFFF"/>
              </a:buClr>
              <a:buSzPts val="4800"/>
              <a:buChar char="•"/>
              <a:defRPr sz="4800">
                <a:solidFill>
                  <a:srgbClr val="FFFFFF"/>
                </a:solidFill>
              </a:defRPr>
            </a:lvl3pPr>
            <a:lvl4pPr marL="1828754" lvl="3" indent="-482588" algn="l">
              <a:spcBef>
                <a:spcPts val="800"/>
              </a:spcBef>
              <a:spcAft>
                <a:spcPts val="0"/>
              </a:spcAft>
              <a:buClr>
                <a:srgbClr val="FFFFFF"/>
              </a:buClr>
              <a:buSzPts val="4000"/>
              <a:buChar char="–"/>
              <a:defRPr sz="4000">
                <a:solidFill>
                  <a:srgbClr val="FFFFFF"/>
                </a:solidFill>
              </a:defRPr>
            </a:lvl4pPr>
            <a:lvl5pPr marL="2285943" lvl="4" indent="-482588" algn="l">
              <a:spcBef>
                <a:spcPts val="800"/>
              </a:spcBef>
              <a:spcAft>
                <a:spcPts val="0"/>
              </a:spcAft>
              <a:buClr>
                <a:srgbClr val="FFFFFF"/>
              </a:buClr>
              <a:buSzPts val="4000"/>
              <a:buChar char="»"/>
              <a:defRPr sz="4000">
                <a:solidFill>
                  <a:srgbClr val="FFFFFF"/>
                </a:solidFill>
              </a:defRPr>
            </a:lvl5pPr>
            <a:lvl6pPr marL="2743132" lvl="5" indent="-342892" algn="l">
              <a:spcBef>
                <a:spcPts val="360"/>
              </a:spcBef>
              <a:spcAft>
                <a:spcPts val="0"/>
              </a:spcAft>
              <a:buClr>
                <a:schemeClr val="dk1"/>
              </a:buClr>
              <a:buSzPts val="1800"/>
              <a:buChar char="•"/>
              <a:defRPr/>
            </a:lvl6pPr>
            <a:lvl7pPr marL="3200320" lvl="6" indent="-342892" algn="l">
              <a:spcBef>
                <a:spcPts val="360"/>
              </a:spcBef>
              <a:spcAft>
                <a:spcPts val="0"/>
              </a:spcAft>
              <a:buClr>
                <a:schemeClr val="dk1"/>
              </a:buClr>
              <a:buSzPts val="1800"/>
              <a:buChar char="•"/>
              <a:defRPr/>
            </a:lvl7pPr>
            <a:lvl8pPr marL="3657509" lvl="7" indent="-342892" algn="l">
              <a:spcBef>
                <a:spcPts val="360"/>
              </a:spcBef>
              <a:spcAft>
                <a:spcPts val="0"/>
              </a:spcAft>
              <a:buClr>
                <a:schemeClr val="dk1"/>
              </a:buClr>
              <a:buSzPts val="1800"/>
              <a:buChar char="•"/>
              <a:defRPr/>
            </a:lvl8pPr>
            <a:lvl9pPr marL="4114697" lvl="8" indent="-342892"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0283967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1_Titel en object">
  <p:cSld name="1_Titel en object">
    <p:spTree>
      <p:nvGrpSpPr>
        <p:cNvPr id="1" name="Shape 67"/>
        <p:cNvGrpSpPr/>
        <p:nvPr/>
      </p:nvGrpSpPr>
      <p:grpSpPr>
        <a:xfrm>
          <a:off x="0" y="0"/>
          <a:ext cx="0" cy="0"/>
          <a:chOff x="0" y="0"/>
          <a:chExt cx="0" cy="0"/>
        </a:xfrm>
      </p:grpSpPr>
      <p:cxnSp>
        <p:nvCxnSpPr>
          <p:cNvPr id="68" name="Google Shape;68;p17"/>
          <p:cNvCxnSpPr/>
          <p:nvPr/>
        </p:nvCxnSpPr>
        <p:spPr>
          <a:xfrm>
            <a:off x="685800" y="3439161"/>
            <a:ext cx="7848600" cy="2117"/>
          </a:xfrm>
          <a:prstGeom prst="straightConnector1">
            <a:avLst/>
          </a:prstGeom>
          <a:noFill/>
          <a:ln w="19050" cap="flat" cmpd="sng">
            <a:solidFill>
              <a:srgbClr val="ED7C00"/>
            </a:solidFill>
            <a:prstDash val="solid"/>
            <a:round/>
            <a:headEnd type="none" w="sm" len="sm"/>
            <a:tailEnd type="none" w="sm" len="sm"/>
          </a:ln>
        </p:spPr>
      </p:cxnSp>
      <p:pic>
        <p:nvPicPr>
          <p:cNvPr id="69" name="Google Shape;69;p17" descr="FOSTER-hires.png"/>
          <p:cNvPicPr preferRelativeResize="0"/>
          <p:nvPr/>
        </p:nvPicPr>
        <p:blipFill rotWithShape="1">
          <a:blip r:embed="rId2">
            <a:alphaModFix/>
          </a:blip>
          <a:srcRect/>
          <a:stretch/>
        </p:blipFill>
        <p:spPr>
          <a:xfrm>
            <a:off x="2799707" y="1053509"/>
            <a:ext cx="3557135" cy="2527892"/>
          </a:xfrm>
          <a:prstGeom prst="rect">
            <a:avLst/>
          </a:prstGeom>
          <a:noFill/>
          <a:ln>
            <a:noFill/>
          </a:ln>
        </p:spPr>
      </p:pic>
      <p:pic>
        <p:nvPicPr>
          <p:cNvPr id="70" name="Google Shape;70;p17" descr="FOSTER-hires.png"/>
          <p:cNvPicPr preferRelativeResize="0"/>
          <p:nvPr/>
        </p:nvPicPr>
        <p:blipFill rotWithShape="1">
          <a:blip r:embed="rId2">
            <a:alphaModFix amt="20000"/>
          </a:blip>
          <a:srcRect/>
          <a:stretch/>
        </p:blipFill>
        <p:spPr>
          <a:xfrm>
            <a:off x="523567" y="5249335"/>
            <a:ext cx="8363565" cy="5943600"/>
          </a:xfrm>
          <a:prstGeom prst="rect">
            <a:avLst/>
          </a:prstGeom>
          <a:noFill/>
          <a:ln>
            <a:noFill/>
          </a:ln>
        </p:spPr>
      </p:pic>
      <p:sp>
        <p:nvSpPr>
          <p:cNvPr id="71" name="Google Shape;71;p17"/>
          <p:cNvSpPr txBox="1">
            <a:spLocks noGrp="1"/>
          </p:cNvSpPr>
          <p:nvPr>
            <p:ph type="subTitle" idx="1"/>
          </p:nvPr>
        </p:nvSpPr>
        <p:spPr>
          <a:xfrm>
            <a:off x="685800" y="3581401"/>
            <a:ext cx="7848600" cy="1507067"/>
          </a:xfrm>
          <a:prstGeom prst="rect">
            <a:avLst/>
          </a:prstGeom>
          <a:noFill/>
          <a:ln>
            <a:noFill/>
          </a:ln>
        </p:spPr>
        <p:txBody>
          <a:bodyPr spcFirstLastPara="1" wrap="square" lIns="91425" tIns="45700" rIns="91425" bIns="45700" anchor="t" anchorCtr="0"/>
          <a:lstStyle>
            <a:lvl1pPr lvl="0" algn="ctr">
              <a:spcBef>
                <a:spcPts val="480"/>
              </a:spcBef>
              <a:spcAft>
                <a:spcPts val="0"/>
              </a:spcAft>
              <a:buClr>
                <a:srgbClr val="544E4C"/>
              </a:buClr>
              <a:buSzPts val="2400"/>
              <a:buNone/>
              <a:defRPr>
                <a:solidFill>
                  <a:srgbClr val="544E4C"/>
                </a:solidFill>
                <a:latin typeface="Trebuchet MS"/>
                <a:ea typeface="Trebuchet MS"/>
                <a:cs typeface="Trebuchet MS"/>
                <a:sym typeface="Trebuchet MS"/>
              </a:defRPr>
            </a:lvl1pPr>
            <a:lvl2pPr lvl="1" algn="ctr">
              <a:spcBef>
                <a:spcPts val="480"/>
              </a:spcBef>
              <a:spcAft>
                <a:spcPts val="0"/>
              </a:spcAft>
              <a:buClr>
                <a:srgbClr val="979797"/>
              </a:buClr>
              <a:buSzPts val="2400"/>
              <a:buNone/>
              <a:defRPr>
                <a:solidFill>
                  <a:srgbClr val="979797"/>
                </a:solidFill>
              </a:defRPr>
            </a:lvl2pPr>
            <a:lvl3pPr lvl="2" algn="ctr">
              <a:spcBef>
                <a:spcPts val="480"/>
              </a:spcBef>
              <a:spcAft>
                <a:spcPts val="0"/>
              </a:spcAft>
              <a:buClr>
                <a:srgbClr val="979797"/>
              </a:buClr>
              <a:buSzPts val="2400"/>
              <a:buNone/>
              <a:defRPr>
                <a:solidFill>
                  <a:srgbClr val="979797"/>
                </a:solidFill>
              </a:defRPr>
            </a:lvl3pPr>
            <a:lvl4pPr lvl="3" algn="ctr">
              <a:spcBef>
                <a:spcPts val="400"/>
              </a:spcBef>
              <a:spcAft>
                <a:spcPts val="0"/>
              </a:spcAft>
              <a:buClr>
                <a:srgbClr val="979797"/>
              </a:buClr>
              <a:buSzPts val="2000"/>
              <a:buNone/>
              <a:defRPr>
                <a:solidFill>
                  <a:srgbClr val="979797"/>
                </a:solidFill>
              </a:defRPr>
            </a:lvl4pPr>
            <a:lvl5pPr lvl="4" algn="ctr">
              <a:spcBef>
                <a:spcPts val="400"/>
              </a:spcBef>
              <a:spcAft>
                <a:spcPts val="0"/>
              </a:spcAft>
              <a:buClr>
                <a:srgbClr val="979797"/>
              </a:buClr>
              <a:buSzPts val="2000"/>
              <a:buNone/>
              <a:defRPr>
                <a:solidFill>
                  <a:srgbClr val="979797"/>
                </a:solidFill>
              </a:defRPr>
            </a:lvl5pPr>
            <a:lvl6pPr lvl="5" algn="ctr">
              <a:spcBef>
                <a:spcPts val="400"/>
              </a:spcBef>
              <a:spcAft>
                <a:spcPts val="0"/>
              </a:spcAft>
              <a:buClr>
                <a:srgbClr val="979797"/>
              </a:buClr>
              <a:buSzPts val="2000"/>
              <a:buNone/>
              <a:defRPr>
                <a:solidFill>
                  <a:srgbClr val="979797"/>
                </a:solidFill>
              </a:defRPr>
            </a:lvl6pPr>
            <a:lvl7pPr lvl="6" algn="ctr">
              <a:spcBef>
                <a:spcPts val="400"/>
              </a:spcBef>
              <a:spcAft>
                <a:spcPts val="0"/>
              </a:spcAft>
              <a:buClr>
                <a:srgbClr val="979797"/>
              </a:buClr>
              <a:buSzPts val="2000"/>
              <a:buNone/>
              <a:defRPr>
                <a:solidFill>
                  <a:srgbClr val="979797"/>
                </a:solidFill>
              </a:defRPr>
            </a:lvl7pPr>
            <a:lvl8pPr lvl="7" algn="ctr">
              <a:spcBef>
                <a:spcPts val="400"/>
              </a:spcBef>
              <a:spcAft>
                <a:spcPts val="0"/>
              </a:spcAft>
              <a:buClr>
                <a:srgbClr val="979797"/>
              </a:buClr>
              <a:buSzPts val="2000"/>
              <a:buNone/>
              <a:defRPr>
                <a:solidFill>
                  <a:srgbClr val="979797"/>
                </a:solidFill>
              </a:defRPr>
            </a:lvl8pPr>
            <a:lvl9pPr lvl="8" algn="ctr">
              <a:spcBef>
                <a:spcPts val="400"/>
              </a:spcBef>
              <a:spcAft>
                <a:spcPts val="0"/>
              </a:spcAft>
              <a:buClr>
                <a:srgbClr val="979797"/>
              </a:buClr>
              <a:buSzPts val="2000"/>
              <a:buNone/>
              <a:defRPr>
                <a:solidFill>
                  <a:srgbClr val="979797"/>
                </a:solidFill>
              </a:defRPr>
            </a:lvl9pPr>
          </a:lstStyle>
          <a:p>
            <a:endParaRPr/>
          </a:p>
        </p:txBody>
      </p:sp>
    </p:spTree>
    <p:extLst>
      <p:ext uri="{BB962C8B-B14F-4D97-AF65-F5344CB8AC3E}">
        <p14:creationId xmlns:p14="http://schemas.microsoft.com/office/powerpoint/2010/main" val="4176834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39703280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2_Titel en object">
  <p:cSld name="2_Titel en object">
    <p:spTree>
      <p:nvGrpSpPr>
        <p:cNvPr id="1" name="Shape 72"/>
        <p:cNvGrpSpPr/>
        <p:nvPr/>
      </p:nvGrpSpPr>
      <p:grpSpPr>
        <a:xfrm>
          <a:off x="0" y="0"/>
          <a:ext cx="0" cy="0"/>
          <a:chOff x="0" y="0"/>
          <a:chExt cx="0" cy="0"/>
        </a:xfrm>
      </p:grpSpPr>
      <p:cxnSp>
        <p:nvCxnSpPr>
          <p:cNvPr id="73" name="Google Shape;73;p18"/>
          <p:cNvCxnSpPr/>
          <p:nvPr/>
        </p:nvCxnSpPr>
        <p:spPr>
          <a:xfrm>
            <a:off x="161926" y="1559984"/>
            <a:ext cx="8372475" cy="0"/>
          </a:xfrm>
          <a:prstGeom prst="straightConnector1">
            <a:avLst/>
          </a:prstGeom>
          <a:noFill/>
          <a:ln w="19050" cap="flat" cmpd="sng">
            <a:solidFill>
              <a:srgbClr val="ED7C00"/>
            </a:solidFill>
            <a:prstDash val="solid"/>
            <a:round/>
            <a:headEnd type="none" w="sm" len="sm"/>
            <a:tailEnd type="none" w="sm" len="sm"/>
          </a:ln>
        </p:spPr>
      </p:cxnSp>
      <p:pic>
        <p:nvPicPr>
          <p:cNvPr id="74" name="Google Shape;74;p18" descr="FOSTER-hires.png"/>
          <p:cNvPicPr preferRelativeResize="0"/>
          <p:nvPr/>
        </p:nvPicPr>
        <p:blipFill rotWithShape="1">
          <a:blip r:embed="rId2">
            <a:alphaModFix/>
          </a:blip>
          <a:srcRect/>
          <a:stretch/>
        </p:blipFill>
        <p:spPr>
          <a:xfrm>
            <a:off x="161926" y="241301"/>
            <a:ext cx="1778000" cy="1263651"/>
          </a:xfrm>
          <a:prstGeom prst="rect">
            <a:avLst/>
          </a:prstGeom>
          <a:noFill/>
          <a:ln>
            <a:noFill/>
          </a:ln>
        </p:spPr>
      </p:pic>
      <p:pic>
        <p:nvPicPr>
          <p:cNvPr id="75" name="Google Shape;75;p18" descr="download.png"/>
          <p:cNvPicPr preferRelativeResize="0"/>
          <p:nvPr/>
        </p:nvPicPr>
        <p:blipFill rotWithShape="1">
          <a:blip r:embed="rId3">
            <a:alphaModFix/>
          </a:blip>
          <a:srcRect/>
          <a:stretch/>
        </p:blipFill>
        <p:spPr>
          <a:xfrm>
            <a:off x="8091489" y="6369052"/>
            <a:ext cx="1052512" cy="488949"/>
          </a:xfrm>
          <a:prstGeom prst="rect">
            <a:avLst/>
          </a:prstGeom>
          <a:noFill/>
          <a:ln>
            <a:noFill/>
          </a:ln>
        </p:spPr>
      </p:pic>
      <p:sp>
        <p:nvSpPr>
          <p:cNvPr id="76" name="Google Shape;76;p18"/>
          <p:cNvSpPr txBox="1">
            <a:spLocks noGrp="1"/>
          </p:cNvSpPr>
          <p:nvPr>
            <p:ph type="subTitle" idx="1"/>
          </p:nvPr>
        </p:nvSpPr>
        <p:spPr>
          <a:xfrm>
            <a:off x="2133600" y="431801"/>
            <a:ext cx="6400801" cy="1072853"/>
          </a:xfrm>
          <a:prstGeom prst="rect">
            <a:avLst/>
          </a:prstGeom>
          <a:noFill/>
          <a:ln>
            <a:noFill/>
          </a:ln>
        </p:spPr>
        <p:txBody>
          <a:bodyPr spcFirstLastPara="1" wrap="square" lIns="91425" tIns="45700" rIns="91425" bIns="45700" anchor="t" anchorCtr="0"/>
          <a:lstStyle>
            <a:lvl1pPr lvl="0" algn="ctr">
              <a:spcBef>
                <a:spcPts val="480"/>
              </a:spcBef>
              <a:spcAft>
                <a:spcPts val="0"/>
              </a:spcAft>
              <a:buClr>
                <a:srgbClr val="544E4C"/>
              </a:buClr>
              <a:buSzPts val="2400"/>
              <a:buNone/>
              <a:defRPr>
                <a:solidFill>
                  <a:srgbClr val="544E4C"/>
                </a:solidFill>
                <a:latin typeface="Trebuchet MS"/>
                <a:ea typeface="Trebuchet MS"/>
                <a:cs typeface="Trebuchet MS"/>
                <a:sym typeface="Trebuchet MS"/>
              </a:defRPr>
            </a:lvl1pPr>
            <a:lvl2pPr lvl="1" algn="ctr">
              <a:spcBef>
                <a:spcPts val="480"/>
              </a:spcBef>
              <a:spcAft>
                <a:spcPts val="0"/>
              </a:spcAft>
              <a:buClr>
                <a:srgbClr val="979797"/>
              </a:buClr>
              <a:buSzPts val="2400"/>
              <a:buNone/>
              <a:defRPr>
                <a:solidFill>
                  <a:srgbClr val="979797"/>
                </a:solidFill>
              </a:defRPr>
            </a:lvl2pPr>
            <a:lvl3pPr lvl="2" algn="ctr">
              <a:spcBef>
                <a:spcPts val="480"/>
              </a:spcBef>
              <a:spcAft>
                <a:spcPts val="0"/>
              </a:spcAft>
              <a:buClr>
                <a:srgbClr val="979797"/>
              </a:buClr>
              <a:buSzPts val="2400"/>
              <a:buNone/>
              <a:defRPr>
                <a:solidFill>
                  <a:srgbClr val="979797"/>
                </a:solidFill>
              </a:defRPr>
            </a:lvl3pPr>
            <a:lvl4pPr lvl="3" algn="ctr">
              <a:spcBef>
                <a:spcPts val="400"/>
              </a:spcBef>
              <a:spcAft>
                <a:spcPts val="0"/>
              </a:spcAft>
              <a:buClr>
                <a:srgbClr val="979797"/>
              </a:buClr>
              <a:buSzPts val="2000"/>
              <a:buNone/>
              <a:defRPr>
                <a:solidFill>
                  <a:srgbClr val="979797"/>
                </a:solidFill>
              </a:defRPr>
            </a:lvl4pPr>
            <a:lvl5pPr lvl="4" algn="ctr">
              <a:spcBef>
                <a:spcPts val="400"/>
              </a:spcBef>
              <a:spcAft>
                <a:spcPts val="0"/>
              </a:spcAft>
              <a:buClr>
                <a:srgbClr val="979797"/>
              </a:buClr>
              <a:buSzPts val="2000"/>
              <a:buNone/>
              <a:defRPr>
                <a:solidFill>
                  <a:srgbClr val="979797"/>
                </a:solidFill>
              </a:defRPr>
            </a:lvl5pPr>
            <a:lvl6pPr lvl="5" algn="ctr">
              <a:spcBef>
                <a:spcPts val="400"/>
              </a:spcBef>
              <a:spcAft>
                <a:spcPts val="0"/>
              </a:spcAft>
              <a:buClr>
                <a:srgbClr val="979797"/>
              </a:buClr>
              <a:buSzPts val="2000"/>
              <a:buNone/>
              <a:defRPr>
                <a:solidFill>
                  <a:srgbClr val="979797"/>
                </a:solidFill>
              </a:defRPr>
            </a:lvl6pPr>
            <a:lvl7pPr lvl="6" algn="ctr">
              <a:spcBef>
                <a:spcPts val="400"/>
              </a:spcBef>
              <a:spcAft>
                <a:spcPts val="0"/>
              </a:spcAft>
              <a:buClr>
                <a:srgbClr val="979797"/>
              </a:buClr>
              <a:buSzPts val="2000"/>
              <a:buNone/>
              <a:defRPr>
                <a:solidFill>
                  <a:srgbClr val="979797"/>
                </a:solidFill>
              </a:defRPr>
            </a:lvl7pPr>
            <a:lvl8pPr lvl="7" algn="ctr">
              <a:spcBef>
                <a:spcPts val="400"/>
              </a:spcBef>
              <a:spcAft>
                <a:spcPts val="0"/>
              </a:spcAft>
              <a:buClr>
                <a:srgbClr val="979797"/>
              </a:buClr>
              <a:buSzPts val="2000"/>
              <a:buNone/>
              <a:defRPr>
                <a:solidFill>
                  <a:srgbClr val="979797"/>
                </a:solidFill>
              </a:defRPr>
            </a:lvl8pPr>
            <a:lvl9pPr lvl="8" algn="ctr">
              <a:spcBef>
                <a:spcPts val="400"/>
              </a:spcBef>
              <a:spcAft>
                <a:spcPts val="0"/>
              </a:spcAft>
              <a:buClr>
                <a:srgbClr val="979797"/>
              </a:buClr>
              <a:buSzPts val="2000"/>
              <a:buNone/>
              <a:defRPr>
                <a:solidFill>
                  <a:srgbClr val="979797"/>
                </a:solidFill>
              </a:defRPr>
            </a:lvl9pPr>
          </a:lstStyle>
          <a:p>
            <a:endParaRPr/>
          </a:p>
        </p:txBody>
      </p:sp>
      <p:sp>
        <p:nvSpPr>
          <p:cNvPr id="77" name="Google Shape;77;p18"/>
          <p:cNvSpPr txBox="1">
            <a:spLocks noGrp="1"/>
          </p:cNvSpPr>
          <p:nvPr>
            <p:ph type="body" idx="2"/>
          </p:nvPr>
        </p:nvSpPr>
        <p:spPr>
          <a:xfrm>
            <a:off x="457200" y="1938867"/>
            <a:ext cx="8229600" cy="4417484"/>
          </a:xfrm>
          <a:prstGeom prst="rect">
            <a:avLst/>
          </a:prstGeom>
          <a:noFill/>
          <a:ln>
            <a:noFill/>
          </a:ln>
        </p:spPr>
        <p:txBody>
          <a:bodyPr spcFirstLastPara="1" wrap="square" lIns="91425" tIns="45700" rIns="91425" bIns="45700" anchor="t" anchorCtr="0"/>
          <a:lstStyle>
            <a:lvl1pPr marL="457189" lvl="0" indent="-228594" algn="l">
              <a:spcBef>
                <a:spcPts val="480"/>
              </a:spcBef>
              <a:spcAft>
                <a:spcPts val="0"/>
              </a:spcAft>
              <a:buSzPts val="1400"/>
              <a:buNone/>
              <a:defRPr>
                <a:solidFill>
                  <a:srgbClr val="808080"/>
                </a:solidFill>
              </a:defRPr>
            </a:lvl1pPr>
            <a:lvl2pPr marL="914378" lvl="1" indent="-380990" algn="l">
              <a:spcBef>
                <a:spcPts val="480"/>
              </a:spcBef>
              <a:spcAft>
                <a:spcPts val="0"/>
              </a:spcAft>
              <a:buClr>
                <a:srgbClr val="808080"/>
              </a:buClr>
              <a:buSzPts val="2400"/>
              <a:buChar char="–"/>
              <a:defRPr>
                <a:solidFill>
                  <a:srgbClr val="808080"/>
                </a:solidFill>
              </a:defRPr>
            </a:lvl2pPr>
            <a:lvl3pPr marL="1371566" lvl="2" indent="-380990" algn="l">
              <a:spcBef>
                <a:spcPts val="480"/>
              </a:spcBef>
              <a:spcAft>
                <a:spcPts val="0"/>
              </a:spcAft>
              <a:buClr>
                <a:srgbClr val="808080"/>
              </a:buClr>
              <a:buSzPts val="2400"/>
              <a:buChar char="•"/>
              <a:defRPr>
                <a:solidFill>
                  <a:srgbClr val="808080"/>
                </a:solidFill>
              </a:defRPr>
            </a:lvl3pPr>
            <a:lvl4pPr marL="1828754" lvl="3" indent="-355591" algn="l">
              <a:spcBef>
                <a:spcPts val="400"/>
              </a:spcBef>
              <a:spcAft>
                <a:spcPts val="0"/>
              </a:spcAft>
              <a:buClr>
                <a:srgbClr val="808080"/>
              </a:buClr>
              <a:buSzPts val="2000"/>
              <a:buChar char="–"/>
              <a:defRPr>
                <a:solidFill>
                  <a:srgbClr val="808080"/>
                </a:solidFill>
              </a:defRPr>
            </a:lvl4pPr>
            <a:lvl5pPr marL="2285943" lvl="4" indent="-355591" algn="l">
              <a:spcBef>
                <a:spcPts val="400"/>
              </a:spcBef>
              <a:spcAft>
                <a:spcPts val="0"/>
              </a:spcAft>
              <a:buClr>
                <a:srgbClr val="808080"/>
              </a:buClr>
              <a:buSzPts val="2000"/>
              <a:buChar char="»"/>
              <a:defRPr>
                <a:solidFill>
                  <a:srgbClr val="808080"/>
                </a:solidFill>
              </a:defRPr>
            </a:lvl5pPr>
            <a:lvl6pPr marL="2743132" lvl="5" indent="-342892" algn="l">
              <a:spcBef>
                <a:spcPts val="360"/>
              </a:spcBef>
              <a:spcAft>
                <a:spcPts val="0"/>
              </a:spcAft>
              <a:buClr>
                <a:schemeClr val="dk1"/>
              </a:buClr>
              <a:buSzPts val="1800"/>
              <a:buChar char="•"/>
              <a:defRPr/>
            </a:lvl6pPr>
            <a:lvl7pPr marL="3200320" lvl="6" indent="-342892" algn="l">
              <a:spcBef>
                <a:spcPts val="360"/>
              </a:spcBef>
              <a:spcAft>
                <a:spcPts val="0"/>
              </a:spcAft>
              <a:buClr>
                <a:schemeClr val="dk1"/>
              </a:buClr>
              <a:buSzPts val="1800"/>
              <a:buChar char="•"/>
              <a:defRPr/>
            </a:lvl7pPr>
            <a:lvl8pPr marL="3657509" lvl="7" indent="-342892" algn="l">
              <a:spcBef>
                <a:spcPts val="360"/>
              </a:spcBef>
              <a:spcAft>
                <a:spcPts val="0"/>
              </a:spcAft>
              <a:buClr>
                <a:schemeClr val="dk1"/>
              </a:buClr>
              <a:buSzPts val="1800"/>
              <a:buChar char="•"/>
              <a:defRPr/>
            </a:lvl8pPr>
            <a:lvl9pPr marL="4114697" lvl="8" indent="-342892"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078389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Vergleich" type="twoTxTwoObj">
  <p:cSld name="Vergleich">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457200" y="453544"/>
            <a:ext cx="8229600" cy="13208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9"/>
          <p:cNvSpPr txBox="1">
            <a:spLocks noGrp="1"/>
          </p:cNvSpPr>
          <p:nvPr>
            <p:ph type="body" idx="1"/>
          </p:nvPr>
        </p:nvSpPr>
        <p:spPr>
          <a:xfrm>
            <a:off x="457200" y="1535114"/>
            <a:ext cx="4040188" cy="639763"/>
          </a:xfrm>
          <a:prstGeom prst="rect">
            <a:avLst/>
          </a:prstGeom>
          <a:noFill/>
          <a:ln>
            <a:noFill/>
          </a:ln>
        </p:spPr>
        <p:txBody>
          <a:bodyPr spcFirstLastPara="1" wrap="square" lIns="91425" tIns="45700" rIns="91425" bIns="45700" anchor="b" anchorCtr="0"/>
          <a:lstStyle>
            <a:lvl1pPr marL="457189" lvl="0" indent="-228594" algn="l">
              <a:spcBef>
                <a:spcPts val="360"/>
              </a:spcBef>
              <a:spcAft>
                <a:spcPts val="0"/>
              </a:spcAft>
              <a:buClr>
                <a:srgbClr val="808080"/>
              </a:buClr>
              <a:buSzPts val="1800"/>
              <a:buNone/>
              <a:defRPr sz="1800" b="1"/>
            </a:lvl1pPr>
            <a:lvl2pPr marL="914378" lvl="1" indent="-228594" algn="l">
              <a:spcBef>
                <a:spcPts val="300"/>
              </a:spcBef>
              <a:spcAft>
                <a:spcPts val="0"/>
              </a:spcAft>
              <a:buClr>
                <a:srgbClr val="808080"/>
              </a:buClr>
              <a:buSzPts val="1500"/>
              <a:buNone/>
              <a:defRPr sz="1500" b="1"/>
            </a:lvl2pPr>
            <a:lvl3pPr marL="1371566" lvl="2" indent="-228594" algn="l">
              <a:spcBef>
                <a:spcPts val="270"/>
              </a:spcBef>
              <a:spcAft>
                <a:spcPts val="0"/>
              </a:spcAft>
              <a:buClr>
                <a:srgbClr val="808080"/>
              </a:buClr>
              <a:buSzPts val="1350"/>
              <a:buNone/>
              <a:defRPr sz="1350" b="1"/>
            </a:lvl3pPr>
            <a:lvl4pPr marL="1828754" lvl="3" indent="-228594" algn="l">
              <a:spcBef>
                <a:spcPts val="240"/>
              </a:spcBef>
              <a:spcAft>
                <a:spcPts val="0"/>
              </a:spcAft>
              <a:buClr>
                <a:srgbClr val="808080"/>
              </a:buClr>
              <a:buSzPts val="1200"/>
              <a:buNone/>
              <a:defRPr sz="1200" b="1"/>
            </a:lvl4pPr>
            <a:lvl5pPr marL="2285943" lvl="4" indent="-228594" algn="l">
              <a:spcBef>
                <a:spcPts val="240"/>
              </a:spcBef>
              <a:spcAft>
                <a:spcPts val="0"/>
              </a:spcAft>
              <a:buClr>
                <a:srgbClr val="808080"/>
              </a:buClr>
              <a:buSzPts val="1200"/>
              <a:buNone/>
              <a:defRPr sz="1200" b="1"/>
            </a:lvl5pPr>
            <a:lvl6pPr marL="2743132" lvl="5" indent="-228594" algn="l">
              <a:spcBef>
                <a:spcPts val="240"/>
              </a:spcBef>
              <a:spcAft>
                <a:spcPts val="0"/>
              </a:spcAft>
              <a:buClr>
                <a:schemeClr val="dk1"/>
              </a:buClr>
              <a:buSzPts val="1200"/>
              <a:buNone/>
              <a:defRPr sz="1200" b="1"/>
            </a:lvl6pPr>
            <a:lvl7pPr marL="3200320" lvl="6" indent="-228594" algn="l">
              <a:spcBef>
                <a:spcPts val="240"/>
              </a:spcBef>
              <a:spcAft>
                <a:spcPts val="0"/>
              </a:spcAft>
              <a:buClr>
                <a:schemeClr val="dk1"/>
              </a:buClr>
              <a:buSzPts val="1200"/>
              <a:buNone/>
              <a:defRPr sz="1200" b="1"/>
            </a:lvl7pPr>
            <a:lvl8pPr marL="3657509" lvl="7" indent="-228594" algn="l">
              <a:spcBef>
                <a:spcPts val="240"/>
              </a:spcBef>
              <a:spcAft>
                <a:spcPts val="0"/>
              </a:spcAft>
              <a:buClr>
                <a:schemeClr val="dk1"/>
              </a:buClr>
              <a:buSzPts val="1200"/>
              <a:buNone/>
              <a:defRPr sz="1200" b="1"/>
            </a:lvl8pPr>
            <a:lvl9pPr marL="4114697" lvl="8" indent="-228594" algn="l">
              <a:spcBef>
                <a:spcPts val="240"/>
              </a:spcBef>
              <a:spcAft>
                <a:spcPts val="0"/>
              </a:spcAft>
              <a:buClr>
                <a:schemeClr val="dk1"/>
              </a:buClr>
              <a:buSzPts val="1200"/>
              <a:buNone/>
              <a:defRPr sz="1200" b="1"/>
            </a:lvl9pPr>
          </a:lstStyle>
          <a:p>
            <a:endParaRPr/>
          </a:p>
        </p:txBody>
      </p:sp>
      <p:sp>
        <p:nvSpPr>
          <p:cNvPr id="81" name="Google Shape;81;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189" lvl="0" indent="-228594" algn="l">
              <a:spcBef>
                <a:spcPts val="360"/>
              </a:spcBef>
              <a:spcAft>
                <a:spcPts val="0"/>
              </a:spcAft>
              <a:buSzPts val="1400"/>
              <a:buNone/>
              <a:defRPr sz="1800"/>
            </a:lvl1pPr>
            <a:lvl2pPr marL="914378" lvl="1" indent="-323842" algn="l">
              <a:spcBef>
                <a:spcPts val="300"/>
              </a:spcBef>
              <a:spcAft>
                <a:spcPts val="0"/>
              </a:spcAft>
              <a:buClr>
                <a:srgbClr val="808080"/>
              </a:buClr>
              <a:buSzPts val="1500"/>
              <a:buChar char="–"/>
              <a:defRPr sz="1500"/>
            </a:lvl2pPr>
            <a:lvl3pPr marL="1371566" lvl="2" indent="-314318" algn="l">
              <a:spcBef>
                <a:spcPts val="270"/>
              </a:spcBef>
              <a:spcAft>
                <a:spcPts val="0"/>
              </a:spcAft>
              <a:buClr>
                <a:srgbClr val="808080"/>
              </a:buClr>
              <a:buSzPts val="1350"/>
              <a:buChar char="•"/>
              <a:defRPr sz="1350"/>
            </a:lvl3pPr>
            <a:lvl4pPr marL="1828754" lvl="3" indent="-304793" algn="l">
              <a:spcBef>
                <a:spcPts val="240"/>
              </a:spcBef>
              <a:spcAft>
                <a:spcPts val="0"/>
              </a:spcAft>
              <a:buClr>
                <a:srgbClr val="808080"/>
              </a:buClr>
              <a:buSzPts val="1200"/>
              <a:buChar char="–"/>
              <a:defRPr sz="1200"/>
            </a:lvl4pPr>
            <a:lvl5pPr marL="2285943" lvl="4" indent="-304793" algn="l">
              <a:spcBef>
                <a:spcPts val="240"/>
              </a:spcBef>
              <a:spcAft>
                <a:spcPts val="0"/>
              </a:spcAft>
              <a:buClr>
                <a:srgbClr val="808080"/>
              </a:buClr>
              <a:buSzPts val="1200"/>
              <a:buChar char="»"/>
              <a:defRPr sz="1200"/>
            </a:lvl5pPr>
            <a:lvl6pPr marL="2743132" lvl="5" indent="-304793" algn="l">
              <a:spcBef>
                <a:spcPts val="240"/>
              </a:spcBef>
              <a:spcAft>
                <a:spcPts val="0"/>
              </a:spcAft>
              <a:buClr>
                <a:schemeClr val="dk1"/>
              </a:buClr>
              <a:buSzPts val="1200"/>
              <a:buChar char="•"/>
              <a:defRPr sz="1200"/>
            </a:lvl6pPr>
            <a:lvl7pPr marL="3200320" lvl="6" indent="-304793" algn="l">
              <a:spcBef>
                <a:spcPts val="240"/>
              </a:spcBef>
              <a:spcAft>
                <a:spcPts val="0"/>
              </a:spcAft>
              <a:buClr>
                <a:schemeClr val="dk1"/>
              </a:buClr>
              <a:buSzPts val="1200"/>
              <a:buChar char="•"/>
              <a:defRPr sz="1200"/>
            </a:lvl7pPr>
            <a:lvl8pPr marL="3657509" lvl="7" indent="-304793" algn="l">
              <a:spcBef>
                <a:spcPts val="240"/>
              </a:spcBef>
              <a:spcAft>
                <a:spcPts val="0"/>
              </a:spcAft>
              <a:buClr>
                <a:schemeClr val="dk1"/>
              </a:buClr>
              <a:buSzPts val="1200"/>
              <a:buChar char="•"/>
              <a:defRPr sz="1200"/>
            </a:lvl8pPr>
            <a:lvl9pPr marL="4114697" lvl="8" indent="-304793" algn="l">
              <a:spcBef>
                <a:spcPts val="240"/>
              </a:spcBef>
              <a:spcAft>
                <a:spcPts val="0"/>
              </a:spcAft>
              <a:buClr>
                <a:schemeClr val="dk1"/>
              </a:buClr>
              <a:buSzPts val="1200"/>
              <a:buChar char="•"/>
              <a:defRPr sz="1200"/>
            </a:lvl9pPr>
          </a:lstStyle>
          <a:p>
            <a:endParaRPr/>
          </a:p>
        </p:txBody>
      </p:sp>
      <p:sp>
        <p:nvSpPr>
          <p:cNvPr id="82" name="Google Shape;82;p19"/>
          <p:cNvSpPr txBox="1">
            <a:spLocks noGrp="1"/>
          </p:cNvSpPr>
          <p:nvPr>
            <p:ph type="body" idx="3"/>
          </p:nvPr>
        </p:nvSpPr>
        <p:spPr>
          <a:xfrm>
            <a:off x="4645027" y="1535114"/>
            <a:ext cx="4041775" cy="639763"/>
          </a:xfrm>
          <a:prstGeom prst="rect">
            <a:avLst/>
          </a:prstGeom>
          <a:noFill/>
          <a:ln>
            <a:noFill/>
          </a:ln>
        </p:spPr>
        <p:txBody>
          <a:bodyPr spcFirstLastPara="1" wrap="square" lIns="91425" tIns="45700" rIns="91425" bIns="45700" anchor="b" anchorCtr="0"/>
          <a:lstStyle>
            <a:lvl1pPr marL="457189" lvl="0" indent="-228594" algn="l">
              <a:spcBef>
                <a:spcPts val="360"/>
              </a:spcBef>
              <a:spcAft>
                <a:spcPts val="0"/>
              </a:spcAft>
              <a:buClr>
                <a:srgbClr val="808080"/>
              </a:buClr>
              <a:buSzPts val="1800"/>
              <a:buNone/>
              <a:defRPr sz="1800" b="1"/>
            </a:lvl1pPr>
            <a:lvl2pPr marL="914378" lvl="1" indent="-228594" algn="l">
              <a:spcBef>
                <a:spcPts val="300"/>
              </a:spcBef>
              <a:spcAft>
                <a:spcPts val="0"/>
              </a:spcAft>
              <a:buClr>
                <a:srgbClr val="808080"/>
              </a:buClr>
              <a:buSzPts val="1500"/>
              <a:buNone/>
              <a:defRPr sz="1500" b="1"/>
            </a:lvl2pPr>
            <a:lvl3pPr marL="1371566" lvl="2" indent="-228594" algn="l">
              <a:spcBef>
                <a:spcPts val="270"/>
              </a:spcBef>
              <a:spcAft>
                <a:spcPts val="0"/>
              </a:spcAft>
              <a:buClr>
                <a:srgbClr val="808080"/>
              </a:buClr>
              <a:buSzPts val="1350"/>
              <a:buNone/>
              <a:defRPr sz="1350" b="1"/>
            </a:lvl3pPr>
            <a:lvl4pPr marL="1828754" lvl="3" indent="-228594" algn="l">
              <a:spcBef>
                <a:spcPts val="240"/>
              </a:spcBef>
              <a:spcAft>
                <a:spcPts val="0"/>
              </a:spcAft>
              <a:buClr>
                <a:srgbClr val="808080"/>
              </a:buClr>
              <a:buSzPts val="1200"/>
              <a:buNone/>
              <a:defRPr sz="1200" b="1"/>
            </a:lvl4pPr>
            <a:lvl5pPr marL="2285943" lvl="4" indent="-228594" algn="l">
              <a:spcBef>
                <a:spcPts val="240"/>
              </a:spcBef>
              <a:spcAft>
                <a:spcPts val="0"/>
              </a:spcAft>
              <a:buClr>
                <a:srgbClr val="808080"/>
              </a:buClr>
              <a:buSzPts val="1200"/>
              <a:buNone/>
              <a:defRPr sz="1200" b="1"/>
            </a:lvl5pPr>
            <a:lvl6pPr marL="2743132" lvl="5" indent="-228594" algn="l">
              <a:spcBef>
                <a:spcPts val="240"/>
              </a:spcBef>
              <a:spcAft>
                <a:spcPts val="0"/>
              </a:spcAft>
              <a:buClr>
                <a:schemeClr val="dk1"/>
              </a:buClr>
              <a:buSzPts val="1200"/>
              <a:buNone/>
              <a:defRPr sz="1200" b="1"/>
            </a:lvl6pPr>
            <a:lvl7pPr marL="3200320" lvl="6" indent="-228594" algn="l">
              <a:spcBef>
                <a:spcPts val="240"/>
              </a:spcBef>
              <a:spcAft>
                <a:spcPts val="0"/>
              </a:spcAft>
              <a:buClr>
                <a:schemeClr val="dk1"/>
              </a:buClr>
              <a:buSzPts val="1200"/>
              <a:buNone/>
              <a:defRPr sz="1200" b="1"/>
            </a:lvl7pPr>
            <a:lvl8pPr marL="3657509" lvl="7" indent="-228594" algn="l">
              <a:spcBef>
                <a:spcPts val="240"/>
              </a:spcBef>
              <a:spcAft>
                <a:spcPts val="0"/>
              </a:spcAft>
              <a:buClr>
                <a:schemeClr val="dk1"/>
              </a:buClr>
              <a:buSzPts val="1200"/>
              <a:buNone/>
              <a:defRPr sz="1200" b="1"/>
            </a:lvl8pPr>
            <a:lvl9pPr marL="4114697" lvl="8" indent="-228594" algn="l">
              <a:spcBef>
                <a:spcPts val="240"/>
              </a:spcBef>
              <a:spcAft>
                <a:spcPts val="0"/>
              </a:spcAft>
              <a:buClr>
                <a:schemeClr val="dk1"/>
              </a:buClr>
              <a:buSzPts val="1200"/>
              <a:buNone/>
              <a:defRPr sz="1200" b="1"/>
            </a:lvl9pPr>
          </a:lstStyle>
          <a:p>
            <a:endParaRPr/>
          </a:p>
        </p:txBody>
      </p:sp>
      <p:sp>
        <p:nvSpPr>
          <p:cNvPr id="83" name="Google Shape;83;p19"/>
          <p:cNvSpPr txBox="1">
            <a:spLocks noGrp="1"/>
          </p:cNvSpPr>
          <p:nvPr>
            <p:ph type="body" idx="4"/>
          </p:nvPr>
        </p:nvSpPr>
        <p:spPr>
          <a:xfrm>
            <a:off x="4645027" y="2174875"/>
            <a:ext cx="4041775" cy="3951288"/>
          </a:xfrm>
          <a:prstGeom prst="rect">
            <a:avLst/>
          </a:prstGeom>
          <a:noFill/>
          <a:ln>
            <a:noFill/>
          </a:ln>
        </p:spPr>
        <p:txBody>
          <a:bodyPr spcFirstLastPara="1" wrap="square" lIns="91425" tIns="45700" rIns="91425" bIns="45700" anchor="t" anchorCtr="0"/>
          <a:lstStyle>
            <a:lvl1pPr marL="457189" lvl="0" indent="-228594" algn="l">
              <a:spcBef>
                <a:spcPts val="360"/>
              </a:spcBef>
              <a:spcAft>
                <a:spcPts val="0"/>
              </a:spcAft>
              <a:buSzPts val="1400"/>
              <a:buNone/>
              <a:defRPr sz="1800"/>
            </a:lvl1pPr>
            <a:lvl2pPr marL="914378" lvl="1" indent="-323842" algn="l">
              <a:spcBef>
                <a:spcPts val="300"/>
              </a:spcBef>
              <a:spcAft>
                <a:spcPts val="0"/>
              </a:spcAft>
              <a:buClr>
                <a:srgbClr val="808080"/>
              </a:buClr>
              <a:buSzPts val="1500"/>
              <a:buChar char="–"/>
              <a:defRPr sz="1500"/>
            </a:lvl2pPr>
            <a:lvl3pPr marL="1371566" lvl="2" indent="-314318" algn="l">
              <a:spcBef>
                <a:spcPts val="270"/>
              </a:spcBef>
              <a:spcAft>
                <a:spcPts val="0"/>
              </a:spcAft>
              <a:buClr>
                <a:srgbClr val="808080"/>
              </a:buClr>
              <a:buSzPts val="1350"/>
              <a:buChar char="•"/>
              <a:defRPr sz="1350"/>
            </a:lvl3pPr>
            <a:lvl4pPr marL="1828754" lvl="3" indent="-304793" algn="l">
              <a:spcBef>
                <a:spcPts val="240"/>
              </a:spcBef>
              <a:spcAft>
                <a:spcPts val="0"/>
              </a:spcAft>
              <a:buClr>
                <a:srgbClr val="808080"/>
              </a:buClr>
              <a:buSzPts val="1200"/>
              <a:buChar char="–"/>
              <a:defRPr sz="1200"/>
            </a:lvl4pPr>
            <a:lvl5pPr marL="2285943" lvl="4" indent="-304793" algn="l">
              <a:spcBef>
                <a:spcPts val="240"/>
              </a:spcBef>
              <a:spcAft>
                <a:spcPts val="0"/>
              </a:spcAft>
              <a:buClr>
                <a:srgbClr val="808080"/>
              </a:buClr>
              <a:buSzPts val="1200"/>
              <a:buChar char="»"/>
              <a:defRPr sz="1200"/>
            </a:lvl5pPr>
            <a:lvl6pPr marL="2743132" lvl="5" indent="-304793" algn="l">
              <a:spcBef>
                <a:spcPts val="240"/>
              </a:spcBef>
              <a:spcAft>
                <a:spcPts val="0"/>
              </a:spcAft>
              <a:buClr>
                <a:schemeClr val="dk1"/>
              </a:buClr>
              <a:buSzPts val="1200"/>
              <a:buChar char="•"/>
              <a:defRPr sz="1200"/>
            </a:lvl6pPr>
            <a:lvl7pPr marL="3200320" lvl="6" indent="-304793" algn="l">
              <a:spcBef>
                <a:spcPts val="240"/>
              </a:spcBef>
              <a:spcAft>
                <a:spcPts val="0"/>
              </a:spcAft>
              <a:buClr>
                <a:schemeClr val="dk1"/>
              </a:buClr>
              <a:buSzPts val="1200"/>
              <a:buChar char="•"/>
              <a:defRPr sz="1200"/>
            </a:lvl7pPr>
            <a:lvl8pPr marL="3657509" lvl="7" indent="-304793" algn="l">
              <a:spcBef>
                <a:spcPts val="240"/>
              </a:spcBef>
              <a:spcAft>
                <a:spcPts val="0"/>
              </a:spcAft>
              <a:buClr>
                <a:schemeClr val="dk1"/>
              </a:buClr>
              <a:buSzPts val="1200"/>
              <a:buChar char="•"/>
              <a:defRPr sz="1200"/>
            </a:lvl8pPr>
            <a:lvl9pPr marL="4114697" lvl="8" indent="-304793" algn="l">
              <a:spcBef>
                <a:spcPts val="240"/>
              </a:spcBef>
              <a:spcAft>
                <a:spcPts val="0"/>
              </a:spcAft>
              <a:buClr>
                <a:schemeClr val="dk1"/>
              </a:buClr>
              <a:buSzPts val="1200"/>
              <a:buChar char="•"/>
              <a:defRPr sz="1200"/>
            </a:lvl9pPr>
          </a:lstStyle>
          <a:p>
            <a:endParaRPr/>
          </a:p>
        </p:txBody>
      </p:sp>
      <p:sp>
        <p:nvSpPr>
          <p:cNvPr id="84" name="Google Shape;84;p19"/>
          <p:cNvSpPr txBox="1">
            <a:spLocks noGrp="1"/>
          </p:cNvSpPr>
          <p:nvPr>
            <p:ph type="ftr" idx="11"/>
          </p:nvPr>
        </p:nvSpPr>
        <p:spPr>
          <a:xfrm>
            <a:off x="0" y="0"/>
            <a:ext cx="3000000" cy="4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defTabSz="914378">
              <a:buClr>
                <a:srgbClr val="000000"/>
              </a:buClr>
            </a:pPr>
            <a:endParaRPr lang="en-US" kern="0">
              <a:solidFill>
                <a:srgbClr val="545454"/>
              </a:solidFill>
            </a:endParaRPr>
          </a:p>
        </p:txBody>
      </p:sp>
      <p:pic>
        <p:nvPicPr>
          <p:cNvPr id="85" name="Google Shape;85;p19" descr="FOSTER-hires.png"/>
          <p:cNvPicPr preferRelativeResize="0"/>
          <p:nvPr/>
        </p:nvPicPr>
        <p:blipFill rotWithShape="1">
          <a:blip r:embed="rId2">
            <a:alphaModFix/>
          </a:blip>
          <a:srcRect/>
          <a:stretch/>
        </p:blipFill>
        <p:spPr>
          <a:xfrm>
            <a:off x="107506" y="198933"/>
            <a:ext cx="988430" cy="652801"/>
          </a:xfrm>
          <a:prstGeom prst="rect">
            <a:avLst/>
          </a:prstGeom>
          <a:noFill/>
          <a:ln>
            <a:noFill/>
          </a:ln>
        </p:spPr>
      </p:pic>
    </p:spTree>
    <p:extLst>
      <p:ext uri="{BB962C8B-B14F-4D97-AF65-F5344CB8AC3E}">
        <p14:creationId xmlns:p14="http://schemas.microsoft.com/office/powerpoint/2010/main" val="38636178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Zwei Inhalte" type="twoObj">
  <p:cSld name="Zwei Inhalte">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457200" y="453544"/>
            <a:ext cx="8229600" cy="13208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0"/>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lstStyle>
            <a:lvl1pPr marL="457189" lvl="0" indent="-228594" algn="l">
              <a:spcBef>
                <a:spcPts val="420"/>
              </a:spcBef>
              <a:spcAft>
                <a:spcPts val="0"/>
              </a:spcAft>
              <a:buSzPts val="1400"/>
              <a:buNone/>
              <a:defRPr sz="2100"/>
            </a:lvl1pPr>
            <a:lvl2pPr marL="914378" lvl="1" indent="-342892" algn="l">
              <a:spcBef>
                <a:spcPts val="360"/>
              </a:spcBef>
              <a:spcAft>
                <a:spcPts val="0"/>
              </a:spcAft>
              <a:buClr>
                <a:srgbClr val="808080"/>
              </a:buClr>
              <a:buSzPts val="1800"/>
              <a:buChar char="–"/>
              <a:defRPr sz="1800"/>
            </a:lvl2pPr>
            <a:lvl3pPr marL="1371566" lvl="2" indent="-323842" algn="l">
              <a:spcBef>
                <a:spcPts val="300"/>
              </a:spcBef>
              <a:spcAft>
                <a:spcPts val="0"/>
              </a:spcAft>
              <a:buClr>
                <a:srgbClr val="808080"/>
              </a:buClr>
              <a:buSzPts val="1500"/>
              <a:buChar char="•"/>
              <a:defRPr sz="1500"/>
            </a:lvl3pPr>
            <a:lvl4pPr marL="1828754" lvl="3" indent="-314318" algn="l">
              <a:spcBef>
                <a:spcPts val="270"/>
              </a:spcBef>
              <a:spcAft>
                <a:spcPts val="0"/>
              </a:spcAft>
              <a:buClr>
                <a:srgbClr val="808080"/>
              </a:buClr>
              <a:buSzPts val="1350"/>
              <a:buChar char="–"/>
              <a:defRPr sz="1350"/>
            </a:lvl4pPr>
            <a:lvl5pPr marL="2285943" lvl="4" indent="-314318" algn="l">
              <a:spcBef>
                <a:spcPts val="270"/>
              </a:spcBef>
              <a:spcAft>
                <a:spcPts val="0"/>
              </a:spcAft>
              <a:buClr>
                <a:srgbClr val="808080"/>
              </a:buClr>
              <a:buSzPts val="1350"/>
              <a:buChar char="»"/>
              <a:defRPr sz="1350"/>
            </a:lvl5pPr>
            <a:lvl6pPr marL="2743132" lvl="5" indent="-314318" algn="l">
              <a:spcBef>
                <a:spcPts val="270"/>
              </a:spcBef>
              <a:spcAft>
                <a:spcPts val="0"/>
              </a:spcAft>
              <a:buClr>
                <a:schemeClr val="dk1"/>
              </a:buClr>
              <a:buSzPts val="1350"/>
              <a:buChar char="•"/>
              <a:defRPr sz="1350"/>
            </a:lvl6pPr>
            <a:lvl7pPr marL="3200320" lvl="6" indent="-314318" algn="l">
              <a:spcBef>
                <a:spcPts val="270"/>
              </a:spcBef>
              <a:spcAft>
                <a:spcPts val="0"/>
              </a:spcAft>
              <a:buClr>
                <a:schemeClr val="dk1"/>
              </a:buClr>
              <a:buSzPts val="1350"/>
              <a:buChar char="•"/>
              <a:defRPr sz="1350"/>
            </a:lvl7pPr>
            <a:lvl8pPr marL="3657509" lvl="7" indent="-314318" algn="l">
              <a:spcBef>
                <a:spcPts val="270"/>
              </a:spcBef>
              <a:spcAft>
                <a:spcPts val="0"/>
              </a:spcAft>
              <a:buClr>
                <a:schemeClr val="dk1"/>
              </a:buClr>
              <a:buSzPts val="1350"/>
              <a:buChar char="•"/>
              <a:defRPr sz="1350"/>
            </a:lvl8pPr>
            <a:lvl9pPr marL="4114697" lvl="8" indent="-314318" algn="l">
              <a:spcBef>
                <a:spcPts val="270"/>
              </a:spcBef>
              <a:spcAft>
                <a:spcPts val="0"/>
              </a:spcAft>
              <a:buClr>
                <a:schemeClr val="dk1"/>
              </a:buClr>
              <a:buSzPts val="1350"/>
              <a:buChar char="•"/>
              <a:defRPr sz="1350"/>
            </a:lvl9pPr>
          </a:lstStyle>
          <a:p>
            <a:endParaRPr/>
          </a:p>
        </p:txBody>
      </p:sp>
      <p:sp>
        <p:nvSpPr>
          <p:cNvPr id="89" name="Google Shape;89;p20"/>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lstStyle>
            <a:lvl1pPr marL="457189" lvl="0" indent="-228594" algn="l">
              <a:spcBef>
                <a:spcPts val="420"/>
              </a:spcBef>
              <a:spcAft>
                <a:spcPts val="0"/>
              </a:spcAft>
              <a:buSzPts val="1400"/>
              <a:buNone/>
              <a:defRPr sz="2100"/>
            </a:lvl1pPr>
            <a:lvl2pPr marL="914378" lvl="1" indent="-342892" algn="l">
              <a:spcBef>
                <a:spcPts val="360"/>
              </a:spcBef>
              <a:spcAft>
                <a:spcPts val="0"/>
              </a:spcAft>
              <a:buClr>
                <a:srgbClr val="808080"/>
              </a:buClr>
              <a:buSzPts val="1800"/>
              <a:buChar char="–"/>
              <a:defRPr sz="1800"/>
            </a:lvl2pPr>
            <a:lvl3pPr marL="1371566" lvl="2" indent="-323842" algn="l">
              <a:spcBef>
                <a:spcPts val="300"/>
              </a:spcBef>
              <a:spcAft>
                <a:spcPts val="0"/>
              </a:spcAft>
              <a:buClr>
                <a:srgbClr val="808080"/>
              </a:buClr>
              <a:buSzPts val="1500"/>
              <a:buChar char="•"/>
              <a:defRPr sz="1500"/>
            </a:lvl3pPr>
            <a:lvl4pPr marL="1828754" lvl="3" indent="-314318" algn="l">
              <a:spcBef>
                <a:spcPts val="270"/>
              </a:spcBef>
              <a:spcAft>
                <a:spcPts val="0"/>
              </a:spcAft>
              <a:buClr>
                <a:srgbClr val="808080"/>
              </a:buClr>
              <a:buSzPts val="1350"/>
              <a:buChar char="–"/>
              <a:defRPr sz="1350"/>
            </a:lvl4pPr>
            <a:lvl5pPr marL="2285943" lvl="4" indent="-314318" algn="l">
              <a:spcBef>
                <a:spcPts val="270"/>
              </a:spcBef>
              <a:spcAft>
                <a:spcPts val="0"/>
              </a:spcAft>
              <a:buClr>
                <a:srgbClr val="808080"/>
              </a:buClr>
              <a:buSzPts val="1350"/>
              <a:buChar char="»"/>
              <a:defRPr sz="1350"/>
            </a:lvl5pPr>
            <a:lvl6pPr marL="2743132" lvl="5" indent="-314318" algn="l">
              <a:spcBef>
                <a:spcPts val="270"/>
              </a:spcBef>
              <a:spcAft>
                <a:spcPts val="0"/>
              </a:spcAft>
              <a:buClr>
                <a:schemeClr val="dk1"/>
              </a:buClr>
              <a:buSzPts val="1350"/>
              <a:buChar char="•"/>
              <a:defRPr sz="1350"/>
            </a:lvl6pPr>
            <a:lvl7pPr marL="3200320" lvl="6" indent="-314318" algn="l">
              <a:spcBef>
                <a:spcPts val="270"/>
              </a:spcBef>
              <a:spcAft>
                <a:spcPts val="0"/>
              </a:spcAft>
              <a:buClr>
                <a:schemeClr val="dk1"/>
              </a:buClr>
              <a:buSzPts val="1350"/>
              <a:buChar char="•"/>
              <a:defRPr sz="1350"/>
            </a:lvl7pPr>
            <a:lvl8pPr marL="3657509" lvl="7" indent="-314318" algn="l">
              <a:spcBef>
                <a:spcPts val="270"/>
              </a:spcBef>
              <a:spcAft>
                <a:spcPts val="0"/>
              </a:spcAft>
              <a:buClr>
                <a:schemeClr val="dk1"/>
              </a:buClr>
              <a:buSzPts val="1350"/>
              <a:buChar char="•"/>
              <a:defRPr sz="1350"/>
            </a:lvl8pPr>
            <a:lvl9pPr marL="4114697" lvl="8" indent="-314318" algn="l">
              <a:spcBef>
                <a:spcPts val="270"/>
              </a:spcBef>
              <a:spcAft>
                <a:spcPts val="0"/>
              </a:spcAft>
              <a:buClr>
                <a:schemeClr val="dk1"/>
              </a:buClr>
              <a:buSzPts val="1350"/>
              <a:buChar char="•"/>
              <a:defRPr sz="1350"/>
            </a:lvl9pPr>
          </a:lstStyle>
          <a:p>
            <a:endParaRPr/>
          </a:p>
        </p:txBody>
      </p:sp>
      <p:sp>
        <p:nvSpPr>
          <p:cNvPr id="90" name="Google Shape;90;p20"/>
          <p:cNvSpPr txBox="1">
            <a:spLocks noGrp="1"/>
          </p:cNvSpPr>
          <p:nvPr>
            <p:ph type="ftr" idx="11"/>
          </p:nvPr>
        </p:nvSpPr>
        <p:spPr>
          <a:xfrm>
            <a:off x="0" y="0"/>
            <a:ext cx="3000000" cy="4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defTabSz="914378">
              <a:buClr>
                <a:srgbClr val="000000"/>
              </a:buClr>
            </a:pPr>
            <a:endParaRPr lang="en-US" kern="0">
              <a:solidFill>
                <a:srgbClr val="545454"/>
              </a:solidFill>
            </a:endParaRPr>
          </a:p>
        </p:txBody>
      </p:sp>
      <p:sp>
        <p:nvSpPr>
          <p:cNvPr id="91" name="Google Shape;91;p20"/>
          <p:cNvSpPr txBox="1">
            <a:spLocks noGrp="1"/>
          </p:cNvSpPr>
          <p:nvPr>
            <p:ph type="sldNum" idx="12"/>
          </p:nvPr>
        </p:nvSpPr>
        <p:spPr>
          <a:xfrm>
            <a:off x="0" y="0"/>
            <a:ext cx="3000000" cy="4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18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18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18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1800" b="0" i="0" u="none" strike="noStrike" cap="none">
                <a:solidFill>
                  <a:schemeClr val="dk1"/>
                </a:solidFill>
                <a:latin typeface="Arial"/>
                <a:ea typeface="Arial"/>
                <a:cs typeface="Arial"/>
                <a:sym typeface="Arial"/>
              </a:defRPr>
            </a:lvl9pPr>
          </a:lstStyle>
          <a:p>
            <a:pPr defTabSz="914378">
              <a:buClr>
                <a:srgbClr val="000000"/>
              </a:buClr>
            </a:pPr>
            <a:fld id="{00000000-1234-1234-1234-123412341234}" type="slidenum">
              <a:rPr lang="en" kern="0" smtClean="0">
                <a:solidFill>
                  <a:srgbClr val="545454"/>
                </a:solidFill>
              </a:rPr>
              <a:pPr defTabSz="914378">
                <a:buClr>
                  <a:srgbClr val="000000"/>
                </a:buClr>
              </a:pPr>
              <a:t>‹#›</a:t>
            </a:fld>
            <a:endParaRPr lang="en" kern="0">
              <a:solidFill>
                <a:srgbClr val="545454"/>
              </a:solidFill>
            </a:endParaRPr>
          </a:p>
        </p:txBody>
      </p:sp>
      <p:pic>
        <p:nvPicPr>
          <p:cNvPr id="92" name="Google Shape;92;p20" descr="FOSTER-hires.png"/>
          <p:cNvPicPr preferRelativeResize="0"/>
          <p:nvPr/>
        </p:nvPicPr>
        <p:blipFill rotWithShape="1">
          <a:blip r:embed="rId2">
            <a:alphaModFix/>
          </a:blip>
          <a:srcRect/>
          <a:stretch/>
        </p:blipFill>
        <p:spPr>
          <a:xfrm>
            <a:off x="107506" y="118243"/>
            <a:ext cx="981707" cy="652801"/>
          </a:xfrm>
          <a:prstGeom prst="rect">
            <a:avLst/>
          </a:prstGeom>
          <a:noFill/>
          <a:ln>
            <a:noFill/>
          </a:ln>
        </p:spPr>
      </p:pic>
    </p:spTree>
    <p:extLst>
      <p:ext uri="{BB962C8B-B14F-4D97-AF65-F5344CB8AC3E}">
        <p14:creationId xmlns:p14="http://schemas.microsoft.com/office/powerpoint/2010/main" val="15501069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93"/>
        <p:cNvGrpSpPr/>
        <p:nvPr/>
      </p:nvGrpSpPr>
      <p:grpSpPr>
        <a:xfrm>
          <a:off x="0" y="0"/>
          <a:ext cx="0" cy="0"/>
          <a:chOff x="0" y="0"/>
          <a:chExt cx="0" cy="0"/>
        </a:xfrm>
      </p:grpSpPr>
      <p:sp>
        <p:nvSpPr>
          <p:cNvPr id="94" name="Google Shape;94;p21"/>
          <p:cNvSpPr txBox="1">
            <a:spLocks noGrp="1"/>
          </p:cNvSpPr>
          <p:nvPr>
            <p:ph type="dt" idx="10"/>
          </p:nvPr>
        </p:nvSpPr>
        <p:spPr>
          <a:xfrm>
            <a:off x="457200" y="6356351"/>
            <a:ext cx="2133600" cy="365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defTabSz="914378">
              <a:buClr>
                <a:srgbClr val="000000"/>
              </a:buClr>
            </a:pPr>
            <a:endParaRPr lang="en-US" kern="0">
              <a:solidFill>
                <a:srgbClr val="545454"/>
              </a:solidFill>
            </a:endParaRPr>
          </a:p>
        </p:txBody>
      </p:sp>
      <p:sp>
        <p:nvSpPr>
          <p:cNvPr id="95" name="Google Shape;95;p21"/>
          <p:cNvSpPr txBox="1">
            <a:spLocks noGrp="1"/>
          </p:cNvSpPr>
          <p:nvPr>
            <p:ph type="ftr" idx="11"/>
          </p:nvPr>
        </p:nvSpPr>
        <p:spPr>
          <a:xfrm>
            <a:off x="3124200" y="6356351"/>
            <a:ext cx="2895600" cy="365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defTabSz="914378">
              <a:buClr>
                <a:srgbClr val="000000"/>
              </a:buClr>
            </a:pPr>
            <a:endParaRPr lang="en-US" kern="0">
              <a:solidFill>
                <a:srgbClr val="545454"/>
              </a:solidFill>
            </a:endParaRPr>
          </a:p>
        </p:txBody>
      </p:sp>
      <p:sp>
        <p:nvSpPr>
          <p:cNvPr id="96" name="Google Shape;96;p21"/>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18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18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18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1800" b="0" i="0" u="none" strike="noStrike" cap="none">
                <a:solidFill>
                  <a:schemeClr val="dk1"/>
                </a:solidFill>
                <a:latin typeface="Arial"/>
                <a:ea typeface="Arial"/>
                <a:cs typeface="Arial"/>
                <a:sym typeface="Arial"/>
              </a:defRPr>
            </a:lvl9pPr>
          </a:lstStyle>
          <a:p>
            <a:pPr defTabSz="914378">
              <a:buClr>
                <a:srgbClr val="000000"/>
              </a:buClr>
            </a:pPr>
            <a:fld id="{00000000-1234-1234-1234-123412341234}" type="slidenum">
              <a:rPr lang="en" kern="0" smtClean="0">
                <a:solidFill>
                  <a:srgbClr val="545454"/>
                </a:solidFill>
              </a:rPr>
              <a:pPr defTabSz="914378">
                <a:buClr>
                  <a:srgbClr val="000000"/>
                </a:buClr>
              </a:pPr>
              <a:t>‹#›</a:t>
            </a:fld>
            <a:endParaRPr lang="en" kern="0">
              <a:solidFill>
                <a:srgbClr val="545454"/>
              </a:solidFill>
            </a:endParaRPr>
          </a:p>
        </p:txBody>
      </p:sp>
    </p:spTree>
    <p:extLst>
      <p:ext uri="{BB962C8B-B14F-4D97-AF65-F5344CB8AC3E}">
        <p14:creationId xmlns:p14="http://schemas.microsoft.com/office/powerpoint/2010/main" val="418562458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453544"/>
            <a:ext cx="8229600" cy="13208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4"/>
          <p:cNvSpPr txBox="1">
            <a:spLocks noGrp="1"/>
          </p:cNvSpPr>
          <p:nvPr>
            <p:ph type="body" idx="1"/>
          </p:nvPr>
        </p:nvSpPr>
        <p:spPr>
          <a:xfrm>
            <a:off x="457200" y="1938867"/>
            <a:ext cx="8229600" cy="4417484"/>
          </a:xfrm>
          <a:prstGeom prst="rect">
            <a:avLst/>
          </a:prstGeom>
          <a:noFill/>
          <a:ln>
            <a:noFill/>
          </a:ln>
        </p:spPr>
        <p:txBody>
          <a:bodyPr spcFirstLastPara="1" wrap="square" lIns="91425" tIns="45700" rIns="91425" bIns="45700" anchor="t" anchorCtr="0"/>
          <a:lstStyle>
            <a:lvl1pPr marL="457189" lvl="0" indent="-228594" algn="l">
              <a:spcBef>
                <a:spcPts val="360"/>
              </a:spcBef>
              <a:spcAft>
                <a:spcPts val="0"/>
              </a:spcAft>
              <a:buSzPts val="1400"/>
              <a:buNone/>
              <a:defRPr/>
            </a:lvl1pPr>
            <a:lvl2pPr marL="914378" lvl="1" indent="-342892" algn="l">
              <a:spcBef>
                <a:spcPts val="360"/>
              </a:spcBef>
              <a:spcAft>
                <a:spcPts val="0"/>
              </a:spcAft>
              <a:buClr>
                <a:srgbClr val="808080"/>
              </a:buClr>
              <a:buSzPts val="1800"/>
              <a:buChar char="–"/>
              <a:defRPr/>
            </a:lvl2pPr>
            <a:lvl3pPr marL="1371566" lvl="2" indent="-342892" algn="l">
              <a:spcBef>
                <a:spcPts val="360"/>
              </a:spcBef>
              <a:spcAft>
                <a:spcPts val="0"/>
              </a:spcAft>
              <a:buClr>
                <a:srgbClr val="808080"/>
              </a:buClr>
              <a:buSzPts val="1800"/>
              <a:buChar char="•"/>
              <a:defRPr/>
            </a:lvl3pPr>
            <a:lvl4pPr marL="1828754" lvl="3" indent="-342892" algn="l">
              <a:spcBef>
                <a:spcPts val="360"/>
              </a:spcBef>
              <a:spcAft>
                <a:spcPts val="0"/>
              </a:spcAft>
              <a:buClr>
                <a:srgbClr val="808080"/>
              </a:buClr>
              <a:buSzPts val="1800"/>
              <a:buChar char="–"/>
              <a:defRPr/>
            </a:lvl4pPr>
            <a:lvl5pPr marL="2285943" lvl="4" indent="-342892" algn="l">
              <a:spcBef>
                <a:spcPts val="360"/>
              </a:spcBef>
              <a:spcAft>
                <a:spcPts val="0"/>
              </a:spcAft>
              <a:buClr>
                <a:srgbClr val="808080"/>
              </a:buClr>
              <a:buSzPts val="1800"/>
              <a:buChar char="»"/>
              <a:defRPr/>
            </a:lvl5pPr>
            <a:lvl6pPr marL="2743132" lvl="5" indent="-342892" algn="l">
              <a:spcBef>
                <a:spcPts val="360"/>
              </a:spcBef>
              <a:spcAft>
                <a:spcPts val="0"/>
              </a:spcAft>
              <a:buClr>
                <a:schemeClr val="dk1"/>
              </a:buClr>
              <a:buSzPts val="1800"/>
              <a:buChar char="•"/>
              <a:defRPr/>
            </a:lvl6pPr>
            <a:lvl7pPr marL="3200320" lvl="6" indent="-342892" algn="l">
              <a:spcBef>
                <a:spcPts val="360"/>
              </a:spcBef>
              <a:spcAft>
                <a:spcPts val="0"/>
              </a:spcAft>
              <a:buClr>
                <a:schemeClr val="dk1"/>
              </a:buClr>
              <a:buSzPts val="1800"/>
              <a:buChar char="•"/>
              <a:defRPr/>
            </a:lvl7pPr>
            <a:lvl8pPr marL="3657509" lvl="7" indent="-342892" algn="l">
              <a:spcBef>
                <a:spcPts val="360"/>
              </a:spcBef>
              <a:spcAft>
                <a:spcPts val="0"/>
              </a:spcAft>
              <a:buClr>
                <a:schemeClr val="dk1"/>
              </a:buClr>
              <a:buSzPts val="1800"/>
              <a:buChar char="•"/>
              <a:defRPr/>
            </a:lvl8pPr>
            <a:lvl9pPr marL="4114697" lvl="8" indent="-342892" algn="l">
              <a:spcBef>
                <a:spcPts val="360"/>
              </a:spcBef>
              <a:spcAft>
                <a:spcPts val="0"/>
              </a:spcAft>
              <a:buClr>
                <a:schemeClr val="dk1"/>
              </a:buClr>
              <a:buSzPts val="1800"/>
              <a:buChar char="•"/>
              <a:defRPr/>
            </a:lvl9pPr>
          </a:lstStyle>
          <a:p>
            <a:endParaRPr/>
          </a:p>
        </p:txBody>
      </p:sp>
      <p:pic>
        <p:nvPicPr>
          <p:cNvPr id="59" name="Google Shape;59;p14" descr="FOSTER-hires.png"/>
          <p:cNvPicPr preferRelativeResize="0"/>
          <p:nvPr/>
        </p:nvPicPr>
        <p:blipFill rotWithShape="1">
          <a:blip r:embed="rId2">
            <a:alphaModFix/>
          </a:blip>
          <a:srcRect/>
          <a:stretch/>
        </p:blipFill>
        <p:spPr>
          <a:xfrm>
            <a:off x="107506" y="6124603"/>
            <a:ext cx="988430" cy="652801"/>
          </a:xfrm>
          <a:prstGeom prst="rect">
            <a:avLst/>
          </a:prstGeom>
          <a:noFill/>
          <a:ln>
            <a:noFill/>
          </a:ln>
        </p:spPr>
      </p:pic>
    </p:spTree>
    <p:extLst>
      <p:ext uri="{BB962C8B-B14F-4D97-AF65-F5344CB8AC3E}">
        <p14:creationId xmlns:p14="http://schemas.microsoft.com/office/powerpoint/2010/main" val="283947917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Aangepaste indeling">
  <p:cSld name="Aangepaste indeling">
    <p:bg>
      <p:bgPr>
        <a:solidFill>
          <a:srgbClr val="3C3C3C"/>
        </a:solidFill>
        <a:effectLst/>
      </p:bgPr>
    </p:bg>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2007756" y="1928573"/>
            <a:ext cx="5472545" cy="287202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65" name="Google Shape;65;p16"/>
          <p:cNvCxnSpPr/>
          <p:nvPr/>
        </p:nvCxnSpPr>
        <p:spPr>
          <a:xfrm>
            <a:off x="1790700" y="2497668"/>
            <a:ext cx="0" cy="1710267"/>
          </a:xfrm>
          <a:prstGeom prst="straightConnector1">
            <a:avLst/>
          </a:prstGeom>
          <a:noFill/>
          <a:ln w="25400" cap="flat" cmpd="sng">
            <a:solidFill>
              <a:schemeClr val="lt1"/>
            </a:solidFill>
            <a:prstDash val="solid"/>
            <a:round/>
            <a:headEnd type="none" w="sm" len="sm"/>
            <a:tailEnd type="none" w="sm" len="sm"/>
          </a:ln>
        </p:spPr>
      </p:cxnSp>
      <p:sp>
        <p:nvSpPr>
          <p:cNvPr id="66" name="Google Shape;66;p16"/>
          <p:cNvSpPr txBox="1">
            <a:spLocks noGrp="1"/>
          </p:cNvSpPr>
          <p:nvPr>
            <p:ph type="body" idx="1"/>
          </p:nvPr>
        </p:nvSpPr>
        <p:spPr>
          <a:xfrm>
            <a:off x="292101" y="1928285"/>
            <a:ext cx="1358900" cy="2872316"/>
          </a:xfrm>
          <a:prstGeom prst="rect">
            <a:avLst/>
          </a:prstGeom>
          <a:noFill/>
          <a:ln>
            <a:noFill/>
          </a:ln>
        </p:spPr>
        <p:txBody>
          <a:bodyPr spcFirstLastPara="1" wrap="square" lIns="91425" tIns="45700" rIns="91425" bIns="45700" anchor="ctr" anchorCtr="0"/>
          <a:lstStyle>
            <a:lvl1pPr marL="457189" lvl="0" indent="-228594" algn="l">
              <a:spcBef>
                <a:spcPts val="800"/>
              </a:spcBef>
              <a:spcAft>
                <a:spcPts val="0"/>
              </a:spcAft>
              <a:buSzPts val="1400"/>
              <a:buNone/>
              <a:defRPr sz="4000">
                <a:solidFill>
                  <a:srgbClr val="FFFFFF"/>
                </a:solidFill>
              </a:defRPr>
            </a:lvl1pPr>
            <a:lvl2pPr marL="914378" lvl="1" indent="-482588" algn="l">
              <a:spcBef>
                <a:spcPts val="800"/>
              </a:spcBef>
              <a:spcAft>
                <a:spcPts val="0"/>
              </a:spcAft>
              <a:buClr>
                <a:srgbClr val="FFFFFF"/>
              </a:buClr>
              <a:buSzPts val="4000"/>
              <a:buChar char="–"/>
              <a:defRPr sz="4000">
                <a:solidFill>
                  <a:srgbClr val="FFFFFF"/>
                </a:solidFill>
              </a:defRPr>
            </a:lvl2pPr>
            <a:lvl3pPr marL="1371566" lvl="2" indent="-533387" algn="l">
              <a:spcBef>
                <a:spcPts val="960"/>
              </a:spcBef>
              <a:spcAft>
                <a:spcPts val="0"/>
              </a:spcAft>
              <a:buClr>
                <a:srgbClr val="FFFFFF"/>
              </a:buClr>
              <a:buSzPts val="4800"/>
              <a:buChar char="•"/>
              <a:defRPr sz="4800">
                <a:solidFill>
                  <a:srgbClr val="FFFFFF"/>
                </a:solidFill>
              </a:defRPr>
            </a:lvl3pPr>
            <a:lvl4pPr marL="1828754" lvl="3" indent="-482588" algn="l">
              <a:spcBef>
                <a:spcPts val="800"/>
              </a:spcBef>
              <a:spcAft>
                <a:spcPts val="0"/>
              </a:spcAft>
              <a:buClr>
                <a:srgbClr val="FFFFFF"/>
              </a:buClr>
              <a:buSzPts val="4000"/>
              <a:buChar char="–"/>
              <a:defRPr sz="4000">
                <a:solidFill>
                  <a:srgbClr val="FFFFFF"/>
                </a:solidFill>
              </a:defRPr>
            </a:lvl4pPr>
            <a:lvl5pPr marL="2285943" lvl="4" indent="-482588" algn="l">
              <a:spcBef>
                <a:spcPts val="800"/>
              </a:spcBef>
              <a:spcAft>
                <a:spcPts val="0"/>
              </a:spcAft>
              <a:buClr>
                <a:srgbClr val="FFFFFF"/>
              </a:buClr>
              <a:buSzPts val="4000"/>
              <a:buChar char="»"/>
              <a:defRPr sz="4000">
                <a:solidFill>
                  <a:srgbClr val="FFFFFF"/>
                </a:solidFill>
              </a:defRPr>
            </a:lvl5pPr>
            <a:lvl6pPr marL="2743132" lvl="5" indent="-342892" algn="l">
              <a:spcBef>
                <a:spcPts val="360"/>
              </a:spcBef>
              <a:spcAft>
                <a:spcPts val="0"/>
              </a:spcAft>
              <a:buClr>
                <a:schemeClr val="dk1"/>
              </a:buClr>
              <a:buSzPts val="1800"/>
              <a:buChar char="•"/>
              <a:defRPr/>
            </a:lvl6pPr>
            <a:lvl7pPr marL="3200320" lvl="6" indent="-342892" algn="l">
              <a:spcBef>
                <a:spcPts val="360"/>
              </a:spcBef>
              <a:spcAft>
                <a:spcPts val="0"/>
              </a:spcAft>
              <a:buClr>
                <a:schemeClr val="dk1"/>
              </a:buClr>
              <a:buSzPts val="1800"/>
              <a:buChar char="•"/>
              <a:defRPr/>
            </a:lvl7pPr>
            <a:lvl8pPr marL="3657509" lvl="7" indent="-342892" algn="l">
              <a:spcBef>
                <a:spcPts val="360"/>
              </a:spcBef>
              <a:spcAft>
                <a:spcPts val="0"/>
              </a:spcAft>
              <a:buClr>
                <a:schemeClr val="dk1"/>
              </a:buClr>
              <a:buSzPts val="1800"/>
              <a:buChar char="•"/>
              <a:defRPr/>
            </a:lvl8pPr>
            <a:lvl9pPr marL="4114697" lvl="8" indent="-342892"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4664223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1_Titel en object">
  <p:cSld name="1_Titel en object">
    <p:spTree>
      <p:nvGrpSpPr>
        <p:cNvPr id="1" name="Shape 67"/>
        <p:cNvGrpSpPr/>
        <p:nvPr/>
      </p:nvGrpSpPr>
      <p:grpSpPr>
        <a:xfrm>
          <a:off x="0" y="0"/>
          <a:ext cx="0" cy="0"/>
          <a:chOff x="0" y="0"/>
          <a:chExt cx="0" cy="0"/>
        </a:xfrm>
      </p:grpSpPr>
      <p:cxnSp>
        <p:nvCxnSpPr>
          <p:cNvPr id="68" name="Google Shape;68;p17"/>
          <p:cNvCxnSpPr/>
          <p:nvPr/>
        </p:nvCxnSpPr>
        <p:spPr>
          <a:xfrm>
            <a:off x="685800" y="3439161"/>
            <a:ext cx="7848600" cy="2117"/>
          </a:xfrm>
          <a:prstGeom prst="straightConnector1">
            <a:avLst/>
          </a:prstGeom>
          <a:noFill/>
          <a:ln w="19050" cap="flat" cmpd="sng">
            <a:solidFill>
              <a:srgbClr val="ED7C00"/>
            </a:solidFill>
            <a:prstDash val="solid"/>
            <a:round/>
            <a:headEnd type="none" w="sm" len="sm"/>
            <a:tailEnd type="none" w="sm" len="sm"/>
          </a:ln>
        </p:spPr>
      </p:cxnSp>
      <p:pic>
        <p:nvPicPr>
          <p:cNvPr id="69" name="Google Shape;69;p17" descr="FOSTER-hires.png"/>
          <p:cNvPicPr preferRelativeResize="0"/>
          <p:nvPr/>
        </p:nvPicPr>
        <p:blipFill rotWithShape="1">
          <a:blip r:embed="rId2">
            <a:alphaModFix/>
          </a:blip>
          <a:srcRect/>
          <a:stretch/>
        </p:blipFill>
        <p:spPr>
          <a:xfrm>
            <a:off x="2799707" y="1053509"/>
            <a:ext cx="3557135" cy="2527892"/>
          </a:xfrm>
          <a:prstGeom prst="rect">
            <a:avLst/>
          </a:prstGeom>
          <a:noFill/>
          <a:ln>
            <a:noFill/>
          </a:ln>
        </p:spPr>
      </p:pic>
      <p:pic>
        <p:nvPicPr>
          <p:cNvPr id="70" name="Google Shape;70;p17" descr="FOSTER-hires.png"/>
          <p:cNvPicPr preferRelativeResize="0"/>
          <p:nvPr/>
        </p:nvPicPr>
        <p:blipFill rotWithShape="1">
          <a:blip r:embed="rId2">
            <a:alphaModFix amt="20000"/>
          </a:blip>
          <a:srcRect/>
          <a:stretch/>
        </p:blipFill>
        <p:spPr>
          <a:xfrm>
            <a:off x="523567" y="5249335"/>
            <a:ext cx="8363565" cy="5943600"/>
          </a:xfrm>
          <a:prstGeom prst="rect">
            <a:avLst/>
          </a:prstGeom>
          <a:noFill/>
          <a:ln>
            <a:noFill/>
          </a:ln>
        </p:spPr>
      </p:pic>
      <p:sp>
        <p:nvSpPr>
          <p:cNvPr id="71" name="Google Shape;71;p17"/>
          <p:cNvSpPr txBox="1">
            <a:spLocks noGrp="1"/>
          </p:cNvSpPr>
          <p:nvPr>
            <p:ph type="subTitle" idx="1"/>
          </p:nvPr>
        </p:nvSpPr>
        <p:spPr>
          <a:xfrm>
            <a:off x="685800" y="3581401"/>
            <a:ext cx="7848600" cy="1507067"/>
          </a:xfrm>
          <a:prstGeom prst="rect">
            <a:avLst/>
          </a:prstGeom>
          <a:noFill/>
          <a:ln>
            <a:noFill/>
          </a:ln>
        </p:spPr>
        <p:txBody>
          <a:bodyPr spcFirstLastPara="1" wrap="square" lIns="91425" tIns="45700" rIns="91425" bIns="45700" anchor="t" anchorCtr="0"/>
          <a:lstStyle>
            <a:lvl1pPr lvl="0" algn="ctr">
              <a:spcBef>
                <a:spcPts val="480"/>
              </a:spcBef>
              <a:spcAft>
                <a:spcPts val="0"/>
              </a:spcAft>
              <a:buClr>
                <a:srgbClr val="544E4C"/>
              </a:buClr>
              <a:buSzPts val="2400"/>
              <a:buNone/>
              <a:defRPr>
                <a:solidFill>
                  <a:srgbClr val="544E4C"/>
                </a:solidFill>
                <a:latin typeface="Trebuchet MS"/>
                <a:ea typeface="Trebuchet MS"/>
                <a:cs typeface="Trebuchet MS"/>
                <a:sym typeface="Trebuchet MS"/>
              </a:defRPr>
            </a:lvl1pPr>
            <a:lvl2pPr lvl="1" algn="ctr">
              <a:spcBef>
                <a:spcPts val="480"/>
              </a:spcBef>
              <a:spcAft>
                <a:spcPts val="0"/>
              </a:spcAft>
              <a:buClr>
                <a:srgbClr val="979797"/>
              </a:buClr>
              <a:buSzPts val="2400"/>
              <a:buNone/>
              <a:defRPr>
                <a:solidFill>
                  <a:srgbClr val="979797"/>
                </a:solidFill>
              </a:defRPr>
            </a:lvl2pPr>
            <a:lvl3pPr lvl="2" algn="ctr">
              <a:spcBef>
                <a:spcPts val="480"/>
              </a:spcBef>
              <a:spcAft>
                <a:spcPts val="0"/>
              </a:spcAft>
              <a:buClr>
                <a:srgbClr val="979797"/>
              </a:buClr>
              <a:buSzPts val="2400"/>
              <a:buNone/>
              <a:defRPr>
                <a:solidFill>
                  <a:srgbClr val="979797"/>
                </a:solidFill>
              </a:defRPr>
            </a:lvl3pPr>
            <a:lvl4pPr lvl="3" algn="ctr">
              <a:spcBef>
                <a:spcPts val="400"/>
              </a:spcBef>
              <a:spcAft>
                <a:spcPts val="0"/>
              </a:spcAft>
              <a:buClr>
                <a:srgbClr val="979797"/>
              </a:buClr>
              <a:buSzPts val="2000"/>
              <a:buNone/>
              <a:defRPr>
                <a:solidFill>
                  <a:srgbClr val="979797"/>
                </a:solidFill>
              </a:defRPr>
            </a:lvl4pPr>
            <a:lvl5pPr lvl="4" algn="ctr">
              <a:spcBef>
                <a:spcPts val="400"/>
              </a:spcBef>
              <a:spcAft>
                <a:spcPts val="0"/>
              </a:spcAft>
              <a:buClr>
                <a:srgbClr val="979797"/>
              </a:buClr>
              <a:buSzPts val="2000"/>
              <a:buNone/>
              <a:defRPr>
                <a:solidFill>
                  <a:srgbClr val="979797"/>
                </a:solidFill>
              </a:defRPr>
            </a:lvl5pPr>
            <a:lvl6pPr lvl="5" algn="ctr">
              <a:spcBef>
                <a:spcPts val="400"/>
              </a:spcBef>
              <a:spcAft>
                <a:spcPts val="0"/>
              </a:spcAft>
              <a:buClr>
                <a:srgbClr val="979797"/>
              </a:buClr>
              <a:buSzPts val="2000"/>
              <a:buNone/>
              <a:defRPr>
                <a:solidFill>
                  <a:srgbClr val="979797"/>
                </a:solidFill>
              </a:defRPr>
            </a:lvl6pPr>
            <a:lvl7pPr lvl="6" algn="ctr">
              <a:spcBef>
                <a:spcPts val="400"/>
              </a:spcBef>
              <a:spcAft>
                <a:spcPts val="0"/>
              </a:spcAft>
              <a:buClr>
                <a:srgbClr val="979797"/>
              </a:buClr>
              <a:buSzPts val="2000"/>
              <a:buNone/>
              <a:defRPr>
                <a:solidFill>
                  <a:srgbClr val="979797"/>
                </a:solidFill>
              </a:defRPr>
            </a:lvl7pPr>
            <a:lvl8pPr lvl="7" algn="ctr">
              <a:spcBef>
                <a:spcPts val="400"/>
              </a:spcBef>
              <a:spcAft>
                <a:spcPts val="0"/>
              </a:spcAft>
              <a:buClr>
                <a:srgbClr val="979797"/>
              </a:buClr>
              <a:buSzPts val="2000"/>
              <a:buNone/>
              <a:defRPr>
                <a:solidFill>
                  <a:srgbClr val="979797"/>
                </a:solidFill>
              </a:defRPr>
            </a:lvl8pPr>
            <a:lvl9pPr lvl="8" algn="ctr">
              <a:spcBef>
                <a:spcPts val="400"/>
              </a:spcBef>
              <a:spcAft>
                <a:spcPts val="0"/>
              </a:spcAft>
              <a:buClr>
                <a:srgbClr val="979797"/>
              </a:buClr>
              <a:buSzPts val="2000"/>
              <a:buNone/>
              <a:defRPr>
                <a:solidFill>
                  <a:srgbClr val="979797"/>
                </a:solidFill>
              </a:defRPr>
            </a:lvl9pPr>
          </a:lstStyle>
          <a:p>
            <a:endParaRPr/>
          </a:p>
        </p:txBody>
      </p:sp>
    </p:spTree>
    <p:extLst>
      <p:ext uri="{BB962C8B-B14F-4D97-AF65-F5344CB8AC3E}">
        <p14:creationId xmlns:p14="http://schemas.microsoft.com/office/powerpoint/2010/main" val="7969980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2_Titel en object">
  <p:cSld name="2_Titel en object">
    <p:spTree>
      <p:nvGrpSpPr>
        <p:cNvPr id="1" name="Shape 72"/>
        <p:cNvGrpSpPr/>
        <p:nvPr/>
      </p:nvGrpSpPr>
      <p:grpSpPr>
        <a:xfrm>
          <a:off x="0" y="0"/>
          <a:ext cx="0" cy="0"/>
          <a:chOff x="0" y="0"/>
          <a:chExt cx="0" cy="0"/>
        </a:xfrm>
      </p:grpSpPr>
      <p:cxnSp>
        <p:nvCxnSpPr>
          <p:cNvPr id="73" name="Google Shape;73;p18"/>
          <p:cNvCxnSpPr/>
          <p:nvPr/>
        </p:nvCxnSpPr>
        <p:spPr>
          <a:xfrm>
            <a:off x="161926" y="1559984"/>
            <a:ext cx="8372475" cy="0"/>
          </a:xfrm>
          <a:prstGeom prst="straightConnector1">
            <a:avLst/>
          </a:prstGeom>
          <a:noFill/>
          <a:ln w="19050" cap="flat" cmpd="sng">
            <a:solidFill>
              <a:srgbClr val="ED7C00"/>
            </a:solidFill>
            <a:prstDash val="solid"/>
            <a:round/>
            <a:headEnd type="none" w="sm" len="sm"/>
            <a:tailEnd type="none" w="sm" len="sm"/>
          </a:ln>
        </p:spPr>
      </p:cxnSp>
      <p:pic>
        <p:nvPicPr>
          <p:cNvPr id="74" name="Google Shape;74;p18" descr="FOSTER-hires.png"/>
          <p:cNvPicPr preferRelativeResize="0"/>
          <p:nvPr/>
        </p:nvPicPr>
        <p:blipFill rotWithShape="1">
          <a:blip r:embed="rId2">
            <a:alphaModFix/>
          </a:blip>
          <a:srcRect/>
          <a:stretch/>
        </p:blipFill>
        <p:spPr>
          <a:xfrm>
            <a:off x="161926" y="241301"/>
            <a:ext cx="1778000" cy="1263651"/>
          </a:xfrm>
          <a:prstGeom prst="rect">
            <a:avLst/>
          </a:prstGeom>
          <a:noFill/>
          <a:ln>
            <a:noFill/>
          </a:ln>
        </p:spPr>
      </p:pic>
      <p:pic>
        <p:nvPicPr>
          <p:cNvPr id="75" name="Google Shape;75;p18" descr="download.png"/>
          <p:cNvPicPr preferRelativeResize="0"/>
          <p:nvPr/>
        </p:nvPicPr>
        <p:blipFill rotWithShape="1">
          <a:blip r:embed="rId3">
            <a:alphaModFix/>
          </a:blip>
          <a:srcRect/>
          <a:stretch/>
        </p:blipFill>
        <p:spPr>
          <a:xfrm>
            <a:off x="8091489" y="6369052"/>
            <a:ext cx="1052512" cy="488949"/>
          </a:xfrm>
          <a:prstGeom prst="rect">
            <a:avLst/>
          </a:prstGeom>
          <a:noFill/>
          <a:ln>
            <a:noFill/>
          </a:ln>
        </p:spPr>
      </p:pic>
      <p:sp>
        <p:nvSpPr>
          <p:cNvPr id="76" name="Google Shape;76;p18"/>
          <p:cNvSpPr txBox="1">
            <a:spLocks noGrp="1"/>
          </p:cNvSpPr>
          <p:nvPr>
            <p:ph type="subTitle" idx="1"/>
          </p:nvPr>
        </p:nvSpPr>
        <p:spPr>
          <a:xfrm>
            <a:off x="2133600" y="431801"/>
            <a:ext cx="6400801" cy="1072853"/>
          </a:xfrm>
          <a:prstGeom prst="rect">
            <a:avLst/>
          </a:prstGeom>
          <a:noFill/>
          <a:ln>
            <a:noFill/>
          </a:ln>
        </p:spPr>
        <p:txBody>
          <a:bodyPr spcFirstLastPara="1" wrap="square" lIns="91425" tIns="45700" rIns="91425" bIns="45700" anchor="t" anchorCtr="0"/>
          <a:lstStyle>
            <a:lvl1pPr lvl="0" algn="ctr">
              <a:spcBef>
                <a:spcPts val="480"/>
              </a:spcBef>
              <a:spcAft>
                <a:spcPts val="0"/>
              </a:spcAft>
              <a:buClr>
                <a:srgbClr val="544E4C"/>
              </a:buClr>
              <a:buSzPts val="2400"/>
              <a:buNone/>
              <a:defRPr>
                <a:solidFill>
                  <a:srgbClr val="544E4C"/>
                </a:solidFill>
                <a:latin typeface="Trebuchet MS"/>
                <a:ea typeface="Trebuchet MS"/>
                <a:cs typeface="Trebuchet MS"/>
                <a:sym typeface="Trebuchet MS"/>
              </a:defRPr>
            </a:lvl1pPr>
            <a:lvl2pPr lvl="1" algn="ctr">
              <a:spcBef>
                <a:spcPts val="480"/>
              </a:spcBef>
              <a:spcAft>
                <a:spcPts val="0"/>
              </a:spcAft>
              <a:buClr>
                <a:srgbClr val="979797"/>
              </a:buClr>
              <a:buSzPts val="2400"/>
              <a:buNone/>
              <a:defRPr>
                <a:solidFill>
                  <a:srgbClr val="979797"/>
                </a:solidFill>
              </a:defRPr>
            </a:lvl2pPr>
            <a:lvl3pPr lvl="2" algn="ctr">
              <a:spcBef>
                <a:spcPts val="480"/>
              </a:spcBef>
              <a:spcAft>
                <a:spcPts val="0"/>
              </a:spcAft>
              <a:buClr>
                <a:srgbClr val="979797"/>
              </a:buClr>
              <a:buSzPts val="2400"/>
              <a:buNone/>
              <a:defRPr>
                <a:solidFill>
                  <a:srgbClr val="979797"/>
                </a:solidFill>
              </a:defRPr>
            </a:lvl3pPr>
            <a:lvl4pPr lvl="3" algn="ctr">
              <a:spcBef>
                <a:spcPts val="400"/>
              </a:spcBef>
              <a:spcAft>
                <a:spcPts val="0"/>
              </a:spcAft>
              <a:buClr>
                <a:srgbClr val="979797"/>
              </a:buClr>
              <a:buSzPts val="2000"/>
              <a:buNone/>
              <a:defRPr>
                <a:solidFill>
                  <a:srgbClr val="979797"/>
                </a:solidFill>
              </a:defRPr>
            </a:lvl4pPr>
            <a:lvl5pPr lvl="4" algn="ctr">
              <a:spcBef>
                <a:spcPts val="400"/>
              </a:spcBef>
              <a:spcAft>
                <a:spcPts val="0"/>
              </a:spcAft>
              <a:buClr>
                <a:srgbClr val="979797"/>
              </a:buClr>
              <a:buSzPts val="2000"/>
              <a:buNone/>
              <a:defRPr>
                <a:solidFill>
                  <a:srgbClr val="979797"/>
                </a:solidFill>
              </a:defRPr>
            </a:lvl5pPr>
            <a:lvl6pPr lvl="5" algn="ctr">
              <a:spcBef>
                <a:spcPts val="400"/>
              </a:spcBef>
              <a:spcAft>
                <a:spcPts val="0"/>
              </a:spcAft>
              <a:buClr>
                <a:srgbClr val="979797"/>
              </a:buClr>
              <a:buSzPts val="2000"/>
              <a:buNone/>
              <a:defRPr>
                <a:solidFill>
                  <a:srgbClr val="979797"/>
                </a:solidFill>
              </a:defRPr>
            </a:lvl6pPr>
            <a:lvl7pPr lvl="6" algn="ctr">
              <a:spcBef>
                <a:spcPts val="400"/>
              </a:spcBef>
              <a:spcAft>
                <a:spcPts val="0"/>
              </a:spcAft>
              <a:buClr>
                <a:srgbClr val="979797"/>
              </a:buClr>
              <a:buSzPts val="2000"/>
              <a:buNone/>
              <a:defRPr>
                <a:solidFill>
                  <a:srgbClr val="979797"/>
                </a:solidFill>
              </a:defRPr>
            </a:lvl7pPr>
            <a:lvl8pPr lvl="7" algn="ctr">
              <a:spcBef>
                <a:spcPts val="400"/>
              </a:spcBef>
              <a:spcAft>
                <a:spcPts val="0"/>
              </a:spcAft>
              <a:buClr>
                <a:srgbClr val="979797"/>
              </a:buClr>
              <a:buSzPts val="2000"/>
              <a:buNone/>
              <a:defRPr>
                <a:solidFill>
                  <a:srgbClr val="979797"/>
                </a:solidFill>
              </a:defRPr>
            </a:lvl8pPr>
            <a:lvl9pPr lvl="8" algn="ctr">
              <a:spcBef>
                <a:spcPts val="400"/>
              </a:spcBef>
              <a:spcAft>
                <a:spcPts val="0"/>
              </a:spcAft>
              <a:buClr>
                <a:srgbClr val="979797"/>
              </a:buClr>
              <a:buSzPts val="2000"/>
              <a:buNone/>
              <a:defRPr>
                <a:solidFill>
                  <a:srgbClr val="979797"/>
                </a:solidFill>
              </a:defRPr>
            </a:lvl9pPr>
          </a:lstStyle>
          <a:p>
            <a:endParaRPr/>
          </a:p>
        </p:txBody>
      </p:sp>
      <p:sp>
        <p:nvSpPr>
          <p:cNvPr id="77" name="Google Shape;77;p18"/>
          <p:cNvSpPr txBox="1">
            <a:spLocks noGrp="1"/>
          </p:cNvSpPr>
          <p:nvPr>
            <p:ph type="body" idx="2"/>
          </p:nvPr>
        </p:nvSpPr>
        <p:spPr>
          <a:xfrm>
            <a:off x="457200" y="1938867"/>
            <a:ext cx="8229600" cy="4417484"/>
          </a:xfrm>
          <a:prstGeom prst="rect">
            <a:avLst/>
          </a:prstGeom>
          <a:noFill/>
          <a:ln>
            <a:noFill/>
          </a:ln>
        </p:spPr>
        <p:txBody>
          <a:bodyPr spcFirstLastPara="1" wrap="square" lIns="91425" tIns="45700" rIns="91425" bIns="45700" anchor="t" anchorCtr="0"/>
          <a:lstStyle>
            <a:lvl1pPr marL="457189" lvl="0" indent="-228594" algn="l">
              <a:spcBef>
                <a:spcPts val="480"/>
              </a:spcBef>
              <a:spcAft>
                <a:spcPts val="0"/>
              </a:spcAft>
              <a:buSzPts val="1400"/>
              <a:buNone/>
              <a:defRPr>
                <a:solidFill>
                  <a:srgbClr val="808080"/>
                </a:solidFill>
              </a:defRPr>
            </a:lvl1pPr>
            <a:lvl2pPr marL="914378" lvl="1" indent="-380990" algn="l">
              <a:spcBef>
                <a:spcPts val="480"/>
              </a:spcBef>
              <a:spcAft>
                <a:spcPts val="0"/>
              </a:spcAft>
              <a:buClr>
                <a:srgbClr val="808080"/>
              </a:buClr>
              <a:buSzPts val="2400"/>
              <a:buChar char="–"/>
              <a:defRPr>
                <a:solidFill>
                  <a:srgbClr val="808080"/>
                </a:solidFill>
              </a:defRPr>
            </a:lvl2pPr>
            <a:lvl3pPr marL="1371566" lvl="2" indent="-380990" algn="l">
              <a:spcBef>
                <a:spcPts val="480"/>
              </a:spcBef>
              <a:spcAft>
                <a:spcPts val="0"/>
              </a:spcAft>
              <a:buClr>
                <a:srgbClr val="808080"/>
              </a:buClr>
              <a:buSzPts val="2400"/>
              <a:buChar char="•"/>
              <a:defRPr>
                <a:solidFill>
                  <a:srgbClr val="808080"/>
                </a:solidFill>
              </a:defRPr>
            </a:lvl3pPr>
            <a:lvl4pPr marL="1828754" lvl="3" indent="-355591" algn="l">
              <a:spcBef>
                <a:spcPts val="400"/>
              </a:spcBef>
              <a:spcAft>
                <a:spcPts val="0"/>
              </a:spcAft>
              <a:buClr>
                <a:srgbClr val="808080"/>
              </a:buClr>
              <a:buSzPts val="2000"/>
              <a:buChar char="–"/>
              <a:defRPr>
                <a:solidFill>
                  <a:srgbClr val="808080"/>
                </a:solidFill>
              </a:defRPr>
            </a:lvl4pPr>
            <a:lvl5pPr marL="2285943" lvl="4" indent="-355591" algn="l">
              <a:spcBef>
                <a:spcPts val="400"/>
              </a:spcBef>
              <a:spcAft>
                <a:spcPts val="0"/>
              </a:spcAft>
              <a:buClr>
                <a:srgbClr val="808080"/>
              </a:buClr>
              <a:buSzPts val="2000"/>
              <a:buChar char="»"/>
              <a:defRPr>
                <a:solidFill>
                  <a:srgbClr val="808080"/>
                </a:solidFill>
              </a:defRPr>
            </a:lvl5pPr>
            <a:lvl6pPr marL="2743132" lvl="5" indent="-342892" algn="l">
              <a:spcBef>
                <a:spcPts val="360"/>
              </a:spcBef>
              <a:spcAft>
                <a:spcPts val="0"/>
              </a:spcAft>
              <a:buClr>
                <a:schemeClr val="dk1"/>
              </a:buClr>
              <a:buSzPts val="1800"/>
              <a:buChar char="•"/>
              <a:defRPr/>
            </a:lvl6pPr>
            <a:lvl7pPr marL="3200320" lvl="6" indent="-342892" algn="l">
              <a:spcBef>
                <a:spcPts val="360"/>
              </a:spcBef>
              <a:spcAft>
                <a:spcPts val="0"/>
              </a:spcAft>
              <a:buClr>
                <a:schemeClr val="dk1"/>
              </a:buClr>
              <a:buSzPts val="1800"/>
              <a:buChar char="•"/>
              <a:defRPr/>
            </a:lvl7pPr>
            <a:lvl8pPr marL="3657509" lvl="7" indent="-342892" algn="l">
              <a:spcBef>
                <a:spcPts val="360"/>
              </a:spcBef>
              <a:spcAft>
                <a:spcPts val="0"/>
              </a:spcAft>
              <a:buClr>
                <a:schemeClr val="dk1"/>
              </a:buClr>
              <a:buSzPts val="1800"/>
              <a:buChar char="•"/>
              <a:defRPr/>
            </a:lvl8pPr>
            <a:lvl9pPr marL="4114697" lvl="8" indent="-342892"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6863791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Vergleich" type="twoTxTwoObj">
  <p:cSld name="Vergleich">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457200" y="453544"/>
            <a:ext cx="8229600" cy="13208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9"/>
          <p:cNvSpPr txBox="1">
            <a:spLocks noGrp="1"/>
          </p:cNvSpPr>
          <p:nvPr>
            <p:ph type="body" idx="1"/>
          </p:nvPr>
        </p:nvSpPr>
        <p:spPr>
          <a:xfrm>
            <a:off x="457200" y="1535114"/>
            <a:ext cx="4040188" cy="639763"/>
          </a:xfrm>
          <a:prstGeom prst="rect">
            <a:avLst/>
          </a:prstGeom>
          <a:noFill/>
          <a:ln>
            <a:noFill/>
          </a:ln>
        </p:spPr>
        <p:txBody>
          <a:bodyPr spcFirstLastPara="1" wrap="square" lIns="91425" tIns="45700" rIns="91425" bIns="45700" anchor="b" anchorCtr="0"/>
          <a:lstStyle>
            <a:lvl1pPr marL="457189" lvl="0" indent="-228594" algn="l">
              <a:spcBef>
                <a:spcPts val="360"/>
              </a:spcBef>
              <a:spcAft>
                <a:spcPts val="0"/>
              </a:spcAft>
              <a:buClr>
                <a:srgbClr val="808080"/>
              </a:buClr>
              <a:buSzPts val="1800"/>
              <a:buNone/>
              <a:defRPr sz="1800" b="1"/>
            </a:lvl1pPr>
            <a:lvl2pPr marL="914378" lvl="1" indent="-228594" algn="l">
              <a:spcBef>
                <a:spcPts val="300"/>
              </a:spcBef>
              <a:spcAft>
                <a:spcPts val="0"/>
              </a:spcAft>
              <a:buClr>
                <a:srgbClr val="808080"/>
              </a:buClr>
              <a:buSzPts val="1500"/>
              <a:buNone/>
              <a:defRPr sz="1500" b="1"/>
            </a:lvl2pPr>
            <a:lvl3pPr marL="1371566" lvl="2" indent="-228594" algn="l">
              <a:spcBef>
                <a:spcPts val="270"/>
              </a:spcBef>
              <a:spcAft>
                <a:spcPts val="0"/>
              </a:spcAft>
              <a:buClr>
                <a:srgbClr val="808080"/>
              </a:buClr>
              <a:buSzPts val="1350"/>
              <a:buNone/>
              <a:defRPr sz="1350" b="1"/>
            </a:lvl3pPr>
            <a:lvl4pPr marL="1828754" lvl="3" indent="-228594" algn="l">
              <a:spcBef>
                <a:spcPts val="240"/>
              </a:spcBef>
              <a:spcAft>
                <a:spcPts val="0"/>
              </a:spcAft>
              <a:buClr>
                <a:srgbClr val="808080"/>
              </a:buClr>
              <a:buSzPts val="1200"/>
              <a:buNone/>
              <a:defRPr sz="1200" b="1"/>
            </a:lvl4pPr>
            <a:lvl5pPr marL="2285943" lvl="4" indent="-228594" algn="l">
              <a:spcBef>
                <a:spcPts val="240"/>
              </a:spcBef>
              <a:spcAft>
                <a:spcPts val="0"/>
              </a:spcAft>
              <a:buClr>
                <a:srgbClr val="808080"/>
              </a:buClr>
              <a:buSzPts val="1200"/>
              <a:buNone/>
              <a:defRPr sz="1200" b="1"/>
            </a:lvl5pPr>
            <a:lvl6pPr marL="2743132" lvl="5" indent="-228594" algn="l">
              <a:spcBef>
                <a:spcPts val="240"/>
              </a:spcBef>
              <a:spcAft>
                <a:spcPts val="0"/>
              </a:spcAft>
              <a:buClr>
                <a:schemeClr val="dk1"/>
              </a:buClr>
              <a:buSzPts val="1200"/>
              <a:buNone/>
              <a:defRPr sz="1200" b="1"/>
            </a:lvl6pPr>
            <a:lvl7pPr marL="3200320" lvl="6" indent="-228594" algn="l">
              <a:spcBef>
                <a:spcPts val="240"/>
              </a:spcBef>
              <a:spcAft>
                <a:spcPts val="0"/>
              </a:spcAft>
              <a:buClr>
                <a:schemeClr val="dk1"/>
              </a:buClr>
              <a:buSzPts val="1200"/>
              <a:buNone/>
              <a:defRPr sz="1200" b="1"/>
            </a:lvl7pPr>
            <a:lvl8pPr marL="3657509" lvl="7" indent="-228594" algn="l">
              <a:spcBef>
                <a:spcPts val="240"/>
              </a:spcBef>
              <a:spcAft>
                <a:spcPts val="0"/>
              </a:spcAft>
              <a:buClr>
                <a:schemeClr val="dk1"/>
              </a:buClr>
              <a:buSzPts val="1200"/>
              <a:buNone/>
              <a:defRPr sz="1200" b="1"/>
            </a:lvl8pPr>
            <a:lvl9pPr marL="4114697" lvl="8" indent="-228594" algn="l">
              <a:spcBef>
                <a:spcPts val="240"/>
              </a:spcBef>
              <a:spcAft>
                <a:spcPts val="0"/>
              </a:spcAft>
              <a:buClr>
                <a:schemeClr val="dk1"/>
              </a:buClr>
              <a:buSzPts val="1200"/>
              <a:buNone/>
              <a:defRPr sz="1200" b="1"/>
            </a:lvl9pPr>
          </a:lstStyle>
          <a:p>
            <a:endParaRPr/>
          </a:p>
        </p:txBody>
      </p:sp>
      <p:sp>
        <p:nvSpPr>
          <p:cNvPr id="81" name="Google Shape;81;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189" lvl="0" indent="-228594" algn="l">
              <a:spcBef>
                <a:spcPts val="360"/>
              </a:spcBef>
              <a:spcAft>
                <a:spcPts val="0"/>
              </a:spcAft>
              <a:buSzPts val="1400"/>
              <a:buNone/>
              <a:defRPr sz="1800"/>
            </a:lvl1pPr>
            <a:lvl2pPr marL="914378" lvl="1" indent="-323842" algn="l">
              <a:spcBef>
                <a:spcPts val="300"/>
              </a:spcBef>
              <a:spcAft>
                <a:spcPts val="0"/>
              </a:spcAft>
              <a:buClr>
                <a:srgbClr val="808080"/>
              </a:buClr>
              <a:buSzPts val="1500"/>
              <a:buChar char="–"/>
              <a:defRPr sz="1500"/>
            </a:lvl2pPr>
            <a:lvl3pPr marL="1371566" lvl="2" indent="-314318" algn="l">
              <a:spcBef>
                <a:spcPts val="270"/>
              </a:spcBef>
              <a:spcAft>
                <a:spcPts val="0"/>
              </a:spcAft>
              <a:buClr>
                <a:srgbClr val="808080"/>
              </a:buClr>
              <a:buSzPts val="1350"/>
              <a:buChar char="•"/>
              <a:defRPr sz="1350"/>
            </a:lvl3pPr>
            <a:lvl4pPr marL="1828754" lvl="3" indent="-304793" algn="l">
              <a:spcBef>
                <a:spcPts val="240"/>
              </a:spcBef>
              <a:spcAft>
                <a:spcPts val="0"/>
              </a:spcAft>
              <a:buClr>
                <a:srgbClr val="808080"/>
              </a:buClr>
              <a:buSzPts val="1200"/>
              <a:buChar char="–"/>
              <a:defRPr sz="1200"/>
            </a:lvl4pPr>
            <a:lvl5pPr marL="2285943" lvl="4" indent="-304793" algn="l">
              <a:spcBef>
                <a:spcPts val="240"/>
              </a:spcBef>
              <a:spcAft>
                <a:spcPts val="0"/>
              </a:spcAft>
              <a:buClr>
                <a:srgbClr val="808080"/>
              </a:buClr>
              <a:buSzPts val="1200"/>
              <a:buChar char="»"/>
              <a:defRPr sz="1200"/>
            </a:lvl5pPr>
            <a:lvl6pPr marL="2743132" lvl="5" indent="-304793" algn="l">
              <a:spcBef>
                <a:spcPts val="240"/>
              </a:spcBef>
              <a:spcAft>
                <a:spcPts val="0"/>
              </a:spcAft>
              <a:buClr>
                <a:schemeClr val="dk1"/>
              </a:buClr>
              <a:buSzPts val="1200"/>
              <a:buChar char="•"/>
              <a:defRPr sz="1200"/>
            </a:lvl6pPr>
            <a:lvl7pPr marL="3200320" lvl="6" indent="-304793" algn="l">
              <a:spcBef>
                <a:spcPts val="240"/>
              </a:spcBef>
              <a:spcAft>
                <a:spcPts val="0"/>
              </a:spcAft>
              <a:buClr>
                <a:schemeClr val="dk1"/>
              </a:buClr>
              <a:buSzPts val="1200"/>
              <a:buChar char="•"/>
              <a:defRPr sz="1200"/>
            </a:lvl7pPr>
            <a:lvl8pPr marL="3657509" lvl="7" indent="-304793" algn="l">
              <a:spcBef>
                <a:spcPts val="240"/>
              </a:spcBef>
              <a:spcAft>
                <a:spcPts val="0"/>
              </a:spcAft>
              <a:buClr>
                <a:schemeClr val="dk1"/>
              </a:buClr>
              <a:buSzPts val="1200"/>
              <a:buChar char="•"/>
              <a:defRPr sz="1200"/>
            </a:lvl8pPr>
            <a:lvl9pPr marL="4114697" lvl="8" indent="-304793" algn="l">
              <a:spcBef>
                <a:spcPts val="240"/>
              </a:spcBef>
              <a:spcAft>
                <a:spcPts val="0"/>
              </a:spcAft>
              <a:buClr>
                <a:schemeClr val="dk1"/>
              </a:buClr>
              <a:buSzPts val="1200"/>
              <a:buChar char="•"/>
              <a:defRPr sz="1200"/>
            </a:lvl9pPr>
          </a:lstStyle>
          <a:p>
            <a:endParaRPr/>
          </a:p>
        </p:txBody>
      </p:sp>
      <p:sp>
        <p:nvSpPr>
          <p:cNvPr id="82" name="Google Shape;82;p19"/>
          <p:cNvSpPr txBox="1">
            <a:spLocks noGrp="1"/>
          </p:cNvSpPr>
          <p:nvPr>
            <p:ph type="body" idx="3"/>
          </p:nvPr>
        </p:nvSpPr>
        <p:spPr>
          <a:xfrm>
            <a:off x="4645027" y="1535114"/>
            <a:ext cx="4041775" cy="639763"/>
          </a:xfrm>
          <a:prstGeom prst="rect">
            <a:avLst/>
          </a:prstGeom>
          <a:noFill/>
          <a:ln>
            <a:noFill/>
          </a:ln>
        </p:spPr>
        <p:txBody>
          <a:bodyPr spcFirstLastPara="1" wrap="square" lIns="91425" tIns="45700" rIns="91425" bIns="45700" anchor="b" anchorCtr="0"/>
          <a:lstStyle>
            <a:lvl1pPr marL="457189" lvl="0" indent="-228594" algn="l">
              <a:spcBef>
                <a:spcPts val="360"/>
              </a:spcBef>
              <a:spcAft>
                <a:spcPts val="0"/>
              </a:spcAft>
              <a:buClr>
                <a:srgbClr val="808080"/>
              </a:buClr>
              <a:buSzPts val="1800"/>
              <a:buNone/>
              <a:defRPr sz="1800" b="1"/>
            </a:lvl1pPr>
            <a:lvl2pPr marL="914378" lvl="1" indent="-228594" algn="l">
              <a:spcBef>
                <a:spcPts val="300"/>
              </a:spcBef>
              <a:spcAft>
                <a:spcPts val="0"/>
              </a:spcAft>
              <a:buClr>
                <a:srgbClr val="808080"/>
              </a:buClr>
              <a:buSzPts val="1500"/>
              <a:buNone/>
              <a:defRPr sz="1500" b="1"/>
            </a:lvl2pPr>
            <a:lvl3pPr marL="1371566" lvl="2" indent="-228594" algn="l">
              <a:spcBef>
                <a:spcPts val="270"/>
              </a:spcBef>
              <a:spcAft>
                <a:spcPts val="0"/>
              </a:spcAft>
              <a:buClr>
                <a:srgbClr val="808080"/>
              </a:buClr>
              <a:buSzPts val="1350"/>
              <a:buNone/>
              <a:defRPr sz="1350" b="1"/>
            </a:lvl3pPr>
            <a:lvl4pPr marL="1828754" lvl="3" indent="-228594" algn="l">
              <a:spcBef>
                <a:spcPts val="240"/>
              </a:spcBef>
              <a:spcAft>
                <a:spcPts val="0"/>
              </a:spcAft>
              <a:buClr>
                <a:srgbClr val="808080"/>
              </a:buClr>
              <a:buSzPts val="1200"/>
              <a:buNone/>
              <a:defRPr sz="1200" b="1"/>
            </a:lvl4pPr>
            <a:lvl5pPr marL="2285943" lvl="4" indent="-228594" algn="l">
              <a:spcBef>
                <a:spcPts val="240"/>
              </a:spcBef>
              <a:spcAft>
                <a:spcPts val="0"/>
              </a:spcAft>
              <a:buClr>
                <a:srgbClr val="808080"/>
              </a:buClr>
              <a:buSzPts val="1200"/>
              <a:buNone/>
              <a:defRPr sz="1200" b="1"/>
            </a:lvl5pPr>
            <a:lvl6pPr marL="2743132" lvl="5" indent="-228594" algn="l">
              <a:spcBef>
                <a:spcPts val="240"/>
              </a:spcBef>
              <a:spcAft>
                <a:spcPts val="0"/>
              </a:spcAft>
              <a:buClr>
                <a:schemeClr val="dk1"/>
              </a:buClr>
              <a:buSzPts val="1200"/>
              <a:buNone/>
              <a:defRPr sz="1200" b="1"/>
            </a:lvl6pPr>
            <a:lvl7pPr marL="3200320" lvl="6" indent="-228594" algn="l">
              <a:spcBef>
                <a:spcPts val="240"/>
              </a:spcBef>
              <a:spcAft>
                <a:spcPts val="0"/>
              </a:spcAft>
              <a:buClr>
                <a:schemeClr val="dk1"/>
              </a:buClr>
              <a:buSzPts val="1200"/>
              <a:buNone/>
              <a:defRPr sz="1200" b="1"/>
            </a:lvl7pPr>
            <a:lvl8pPr marL="3657509" lvl="7" indent="-228594" algn="l">
              <a:spcBef>
                <a:spcPts val="240"/>
              </a:spcBef>
              <a:spcAft>
                <a:spcPts val="0"/>
              </a:spcAft>
              <a:buClr>
                <a:schemeClr val="dk1"/>
              </a:buClr>
              <a:buSzPts val="1200"/>
              <a:buNone/>
              <a:defRPr sz="1200" b="1"/>
            </a:lvl8pPr>
            <a:lvl9pPr marL="4114697" lvl="8" indent="-228594" algn="l">
              <a:spcBef>
                <a:spcPts val="240"/>
              </a:spcBef>
              <a:spcAft>
                <a:spcPts val="0"/>
              </a:spcAft>
              <a:buClr>
                <a:schemeClr val="dk1"/>
              </a:buClr>
              <a:buSzPts val="1200"/>
              <a:buNone/>
              <a:defRPr sz="1200" b="1"/>
            </a:lvl9pPr>
          </a:lstStyle>
          <a:p>
            <a:endParaRPr/>
          </a:p>
        </p:txBody>
      </p:sp>
      <p:sp>
        <p:nvSpPr>
          <p:cNvPr id="83" name="Google Shape;83;p19"/>
          <p:cNvSpPr txBox="1">
            <a:spLocks noGrp="1"/>
          </p:cNvSpPr>
          <p:nvPr>
            <p:ph type="body" idx="4"/>
          </p:nvPr>
        </p:nvSpPr>
        <p:spPr>
          <a:xfrm>
            <a:off x="4645027" y="2174875"/>
            <a:ext cx="4041775" cy="3951288"/>
          </a:xfrm>
          <a:prstGeom prst="rect">
            <a:avLst/>
          </a:prstGeom>
          <a:noFill/>
          <a:ln>
            <a:noFill/>
          </a:ln>
        </p:spPr>
        <p:txBody>
          <a:bodyPr spcFirstLastPara="1" wrap="square" lIns="91425" tIns="45700" rIns="91425" bIns="45700" anchor="t" anchorCtr="0"/>
          <a:lstStyle>
            <a:lvl1pPr marL="457189" lvl="0" indent="-228594" algn="l">
              <a:spcBef>
                <a:spcPts val="360"/>
              </a:spcBef>
              <a:spcAft>
                <a:spcPts val="0"/>
              </a:spcAft>
              <a:buSzPts val="1400"/>
              <a:buNone/>
              <a:defRPr sz="1800"/>
            </a:lvl1pPr>
            <a:lvl2pPr marL="914378" lvl="1" indent="-323842" algn="l">
              <a:spcBef>
                <a:spcPts val="300"/>
              </a:spcBef>
              <a:spcAft>
                <a:spcPts val="0"/>
              </a:spcAft>
              <a:buClr>
                <a:srgbClr val="808080"/>
              </a:buClr>
              <a:buSzPts val="1500"/>
              <a:buChar char="–"/>
              <a:defRPr sz="1500"/>
            </a:lvl2pPr>
            <a:lvl3pPr marL="1371566" lvl="2" indent="-314318" algn="l">
              <a:spcBef>
                <a:spcPts val="270"/>
              </a:spcBef>
              <a:spcAft>
                <a:spcPts val="0"/>
              </a:spcAft>
              <a:buClr>
                <a:srgbClr val="808080"/>
              </a:buClr>
              <a:buSzPts val="1350"/>
              <a:buChar char="•"/>
              <a:defRPr sz="1350"/>
            </a:lvl3pPr>
            <a:lvl4pPr marL="1828754" lvl="3" indent="-304793" algn="l">
              <a:spcBef>
                <a:spcPts val="240"/>
              </a:spcBef>
              <a:spcAft>
                <a:spcPts val="0"/>
              </a:spcAft>
              <a:buClr>
                <a:srgbClr val="808080"/>
              </a:buClr>
              <a:buSzPts val="1200"/>
              <a:buChar char="–"/>
              <a:defRPr sz="1200"/>
            </a:lvl4pPr>
            <a:lvl5pPr marL="2285943" lvl="4" indent="-304793" algn="l">
              <a:spcBef>
                <a:spcPts val="240"/>
              </a:spcBef>
              <a:spcAft>
                <a:spcPts val="0"/>
              </a:spcAft>
              <a:buClr>
                <a:srgbClr val="808080"/>
              </a:buClr>
              <a:buSzPts val="1200"/>
              <a:buChar char="»"/>
              <a:defRPr sz="1200"/>
            </a:lvl5pPr>
            <a:lvl6pPr marL="2743132" lvl="5" indent="-304793" algn="l">
              <a:spcBef>
                <a:spcPts val="240"/>
              </a:spcBef>
              <a:spcAft>
                <a:spcPts val="0"/>
              </a:spcAft>
              <a:buClr>
                <a:schemeClr val="dk1"/>
              </a:buClr>
              <a:buSzPts val="1200"/>
              <a:buChar char="•"/>
              <a:defRPr sz="1200"/>
            </a:lvl6pPr>
            <a:lvl7pPr marL="3200320" lvl="6" indent="-304793" algn="l">
              <a:spcBef>
                <a:spcPts val="240"/>
              </a:spcBef>
              <a:spcAft>
                <a:spcPts val="0"/>
              </a:spcAft>
              <a:buClr>
                <a:schemeClr val="dk1"/>
              </a:buClr>
              <a:buSzPts val="1200"/>
              <a:buChar char="•"/>
              <a:defRPr sz="1200"/>
            </a:lvl7pPr>
            <a:lvl8pPr marL="3657509" lvl="7" indent="-304793" algn="l">
              <a:spcBef>
                <a:spcPts val="240"/>
              </a:spcBef>
              <a:spcAft>
                <a:spcPts val="0"/>
              </a:spcAft>
              <a:buClr>
                <a:schemeClr val="dk1"/>
              </a:buClr>
              <a:buSzPts val="1200"/>
              <a:buChar char="•"/>
              <a:defRPr sz="1200"/>
            </a:lvl8pPr>
            <a:lvl9pPr marL="4114697" lvl="8" indent="-304793" algn="l">
              <a:spcBef>
                <a:spcPts val="240"/>
              </a:spcBef>
              <a:spcAft>
                <a:spcPts val="0"/>
              </a:spcAft>
              <a:buClr>
                <a:schemeClr val="dk1"/>
              </a:buClr>
              <a:buSzPts val="1200"/>
              <a:buChar char="•"/>
              <a:defRPr sz="1200"/>
            </a:lvl9pPr>
          </a:lstStyle>
          <a:p>
            <a:endParaRPr/>
          </a:p>
        </p:txBody>
      </p:sp>
      <p:sp>
        <p:nvSpPr>
          <p:cNvPr id="84" name="Google Shape;84;p19"/>
          <p:cNvSpPr txBox="1">
            <a:spLocks noGrp="1"/>
          </p:cNvSpPr>
          <p:nvPr>
            <p:ph type="ftr" idx="11"/>
          </p:nvPr>
        </p:nvSpPr>
        <p:spPr>
          <a:xfrm>
            <a:off x="0" y="0"/>
            <a:ext cx="3000000" cy="4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defTabSz="914378">
              <a:buClr>
                <a:srgbClr val="000000"/>
              </a:buClr>
            </a:pPr>
            <a:endParaRPr lang="en-US" kern="0">
              <a:solidFill>
                <a:srgbClr val="545454"/>
              </a:solidFill>
            </a:endParaRPr>
          </a:p>
        </p:txBody>
      </p:sp>
      <p:pic>
        <p:nvPicPr>
          <p:cNvPr id="85" name="Google Shape;85;p19" descr="FOSTER-hires.png"/>
          <p:cNvPicPr preferRelativeResize="0"/>
          <p:nvPr/>
        </p:nvPicPr>
        <p:blipFill rotWithShape="1">
          <a:blip r:embed="rId2">
            <a:alphaModFix/>
          </a:blip>
          <a:srcRect/>
          <a:stretch/>
        </p:blipFill>
        <p:spPr>
          <a:xfrm>
            <a:off x="107506" y="198933"/>
            <a:ext cx="988430" cy="652801"/>
          </a:xfrm>
          <a:prstGeom prst="rect">
            <a:avLst/>
          </a:prstGeom>
          <a:noFill/>
          <a:ln>
            <a:noFill/>
          </a:ln>
        </p:spPr>
      </p:pic>
    </p:spTree>
    <p:extLst>
      <p:ext uri="{BB962C8B-B14F-4D97-AF65-F5344CB8AC3E}">
        <p14:creationId xmlns:p14="http://schemas.microsoft.com/office/powerpoint/2010/main" val="41889268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Zwei Inhalte" type="twoObj">
  <p:cSld name="Zwei Inhalte">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457200" y="453544"/>
            <a:ext cx="8229600" cy="13208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0"/>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lstStyle>
            <a:lvl1pPr marL="457189" lvl="0" indent="-228594" algn="l">
              <a:spcBef>
                <a:spcPts val="420"/>
              </a:spcBef>
              <a:spcAft>
                <a:spcPts val="0"/>
              </a:spcAft>
              <a:buSzPts val="1400"/>
              <a:buNone/>
              <a:defRPr sz="2100"/>
            </a:lvl1pPr>
            <a:lvl2pPr marL="914378" lvl="1" indent="-342892" algn="l">
              <a:spcBef>
                <a:spcPts val="360"/>
              </a:spcBef>
              <a:spcAft>
                <a:spcPts val="0"/>
              </a:spcAft>
              <a:buClr>
                <a:srgbClr val="808080"/>
              </a:buClr>
              <a:buSzPts val="1800"/>
              <a:buChar char="–"/>
              <a:defRPr sz="1800"/>
            </a:lvl2pPr>
            <a:lvl3pPr marL="1371566" lvl="2" indent="-323842" algn="l">
              <a:spcBef>
                <a:spcPts val="300"/>
              </a:spcBef>
              <a:spcAft>
                <a:spcPts val="0"/>
              </a:spcAft>
              <a:buClr>
                <a:srgbClr val="808080"/>
              </a:buClr>
              <a:buSzPts val="1500"/>
              <a:buChar char="•"/>
              <a:defRPr sz="1500"/>
            </a:lvl3pPr>
            <a:lvl4pPr marL="1828754" lvl="3" indent="-314318" algn="l">
              <a:spcBef>
                <a:spcPts val="270"/>
              </a:spcBef>
              <a:spcAft>
                <a:spcPts val="0"/>
              </a:spcAft>
              <a:buClr>
                <a:srgbClr val="808080"/>
              </a:buClr>
              <a:buSzPts val="1350"/>
              <a:buChar char="–"/>
              <a:defRPr sz="1350"/>
            </a:lvl4pPr>
            <a:lvl5pPr marL="2285943" lvl="4" indent="-314318" algn="l">
              <a:spcBef>
                <a:spcPts val="270"/>
              </a:spcBef>
              <a:spcAft>
                <a:spcPts val="0"/>
              </a:spcAft>
              <a:buClr>
                <a:srgbClr val="808080"/>
              </a:buClr>
              <a:buSzPts val="1350"/>
              <a:buChar char="»"/>
              <a:defRPr sz="1350"/>
            </a:lvl5pPr>
            <a:lvl6pPr marL="2743132" lvl="5" indent="-314318" algn="l">
              <a:spcBef>
                <a:spcPts val="270"/>
              </a:spcBef>
              <a:spcAft>
                <a:spcPts val="0"/>
              </a:spcAft>
              <a:buClr>
                <a:schemeClr val="dk1"/>
              </a:buClr>
              <a:buSzPts val="1350"/>
              <a:buChar char="•"/>
              <a:defRPr sz="1350"/>
            </a:lvl6pPr>
            <a:lvl7pPr marL="3200320" lvl="6" indent="-314318" algn="l">
              <a:spcBef>
                <a:spcPts val="270"/>
              </a:spcBef>
              <a:spcAft>
                <a:spcPts val="0"/>
              </a:spcAft>
              <a:buClr>
                <a:schemeClr val="dk1"/>
              </a:buClr>
              <a:buSzPts val="1350"/>
              <a:buChar char="•"/>
              <a:defRPr sz="1350"/>
            </a:lvl7pPr>
            <a:lvl8pPr marL="3657509" lvl="7" indent="-314318" algn="l">
              <a:spcBef>
                <a:spcPts val="270"/>
              </a:spcBef>
              <a:spcAft>
                <a:spcPts val="0"/>
              </a:spcAft>
              <a:buClr>
                <a:schemeClr val="dk1"/>
              </a:buClr>
              <a:buSzPts val="1350"/>
              <a:buChar char="•"/>
              <a:defRPr sz="1350"/>
            </a:lvl8pPr>
            <a:lvl9pPr marL="4114697" lvl="8" indent="-314318" algn="l">
              <a:spcBef>
                <a:spcPts val="270"/>
              </a:spcBef>
              <a:spcAft>
                <a:spcPts val="0"/>
              </a:spcAft>
              <a:buClr>
                <a:schemeClr val="dk1"/>
              </a:buClr>
              <a:buSzPts val="1350"/>
              <a:buChar char="•"/>
              <a:defRPr sz="1350"/>
            </a:lvl9pPr>
          </a:lstStyle>
          <a:p>
            <a:endParaRPr/>
          </a:p>
        </p:txBody>
      </p:sp>
      <p:sp>
        <p:nvSpPr>
          <p:cNvPr id="89" name="Google Shape;89;p20"/>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lstStyle>
            <a:lvl1pPr marL="457189" lvl="0" indent="-228594" algn="l">
              <a:spcBef>
                <a:spcPts val="420"/>
              </a:spcBef>
              <a:spcAft>
                <a:spcPts val="0"/>
              </a:spcAft>
              <a:buSzPts val="1400"/>
              <a:buNone/>
              <a:defRPr sz="2100"/>
            </a:lvl1pPr>
            <a:lvl2pPr marL="914378" lvl="1" indent="-342892" algn="l">
              <a:spcBef>
                <a:spcPts val="360"/>
              </a:spcBef>
              <a:spcAft>
                <a:spcPts val="0"/>
              </a:spcAft>
              <a:buClr>
                <a:srgbClr val="808080"/>
              </a:buClr>
              <a:buSzPts val="1800"/>
              <a:buChar char="–"/>
              <a:defRPr sz="1800"/>
            </a:lvl2pPr>
            <a:lvl3pPr marL="1371566" lvl="2" indent="-323842" algn="l">
              <a:spcBef>
                <a:spcPts val="300"/>
              </a:spcBef>
              <a:spcAft>
                <a:spcPts val="0"/>
              </a:spcAft>
              <a:buClr>
                <a:srgbClr val="808080"/>
              </a:buClr>
              <a:buSzPts val="1500"/>
              <a:buChar char="•"/>
              <a:defRPr sz="1500"/>
            </a:lvl3pPr>
            <a:lvl4pPr marL="1828754" lvl="3" indent="-314318" algn="l">
              <a:spcBef>
                <a:spcPts val="270"/>
              </a:spcBef>
              <a:spcAft>
                <a:spcPts val="0"/>
              </a:spcAft>
              <a:buClr>
                <a:srgbClr val="808080"/>
              </a:buClr>
              <a:buSzPts val="1350"/>
              <a:buChar char="–"/>
              <a:defRPr sz="1350"/>
            </a:lvl4pPr>
            <a:lvl5pPr marL="2285943" lvl="4" indent="-314318" algn="l">
              <a:spcBef>
                <a:spcPts val="270"/>
              </a:spcBef>
              <a:spcAft>
                <a:spcPts val="0"/>
              </a:spcAft>
              <a:buClr>
                <a:srgbClr val="808080"/>
              </a:buClr>
              <a:buSzPts val="1350"/>
              <a:buChar char="»"/>
              <a:defRPr sz="1350"/>
            </a:lvl5pPr>
            <a:lvl6pPr marL="2743132" lvl="5" indent="-314318" algn="l">
              <a:spcBef>
                <a:spcPts val="270"/>
              </a:spcBef>
              <a:spcAft>
                <a:spcPts val="0"/>
              </a:spcAft>
              <a:buClr>
                <a:schemeClr val="dk1"/>
              </a:buClr>
              <a:buSzPts val="1350"/>
              <a:buChar char="•"/>
              <a:defRPr sz="1350"/>
            </a:lvl6pPr>
            <a:lvl7pPr marL="3200320" lvl="6" indent="-314318" algn="l">
              <a:spcBef>
                <a:spcPts val="270"/>
              </a:spcBef>
              <a:spcAft>
                <a:spcPts val="0"/>
              </a:spcAft>
              <a:buClr>
                <a:schemeClr val="dk1"/>
              </a:buClr>
              <a:buSzPts val="1350"/>
              <a:buChar char="•"/>
              <a:defRPr sz="1350"/>
            </a:lvl7pPr>
            <a:lvl8pPr marL="3657509" lvl="7" indent="-314318" algn="l">
              <a:spcBef>
                <a:spcPts val="270"/>
              </a:spcBef>
              <a:spcAft>
                <a:spcPts val="0"/>
              </a:spcAft>
              <a:buClr>
                <a:schemeClr val="dk1"/>
              </a:buClr>
              <a:buSzPts val="1350"/>
              <a:buChar char="•"/>
              <a:defRPr sz="1350"/>
            </a:lvl8pPr>
            <a:lvl9pPr marL="4114697" lvl="8" indent="-314318" algn="l">
              <a:spcBef>
                <a:spcPts val="270"/>
              </a:spcBef>
              <a:spcAft>
                <a:spcPts val="0"/>
              </a:spcAft>
              <a:buClr>
                <a:schemeClr val="dk1"/>
              </a:buClr>
              <a:buSzPts val="1350"/>
              <a:buChar char="•"/>
              <a:defRPr sz="1350"/>
            </a:lvl9pPr>
          </a:lstStyle>
          <a:p>
            <a:endParaRPr/>
          </a:p>
        </p:txBody>
      </p:sp>
      <p:sp>
        <p:nvSpPr>
          <p:cNvPr id="90" name="Google Shape;90;p20"/>
          <p:cNvSpPr txBox="1">
            <a:spLocks noGrp="1"/>
          </p:cNvSpPr>
          <p:nvPr>
            <p:ph type="ftr" idx="11"/>
          </p:nvPr>
        </p:nvSpPr>
        <p:spPr>
          <a:xfrm>
            <a:off x="0" y="0"/>
            <a:ext cx="3000000" cy="4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defTabSz="914378">
              <a:buClr>
                <a:srgbClr val="000000"/>
              </a:buClr>
            </a:pPr>
            <a:endParaRPr lang="en-US" kern="0">
              <a:solidFill>
                <a:srgbClr val="545454"/>
              </a:solidFill>
            </a:endParaRPr>
          </a:p>
        </p:txBody>
      </p:sp>
      <p:sp>
        <p:nvSpPr>
          <p:cNvPr id="91" name="Google Shape;91;p20"/>
          <p:cNvSpPr txBox="1">
            <a:spLocks noGrp="1"/>
          </p:cNvSpPr>
          <p:nvPr>
            <p:ph type="sldNum" idx="12"/>
          </p:nvPr>
        </p:nvSpPr>
        <p:spPr>
          <a:xfrm>
            <a:off x="0" y="0"/>
            <a:ext cx="3000000" cy="4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18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18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18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1800" b="0" i="0" u="none" strike="noStrike" cap="none">
                <a:solidFill>
                  <a:schemeClr val="dk1"/>
                </a:solidFill>
                <a:latin typeface="Arial"/>
                <a:ea typeface="Arial"/>
                <a:cs typeface="Arial"/>
                <a:sym typeface="Arial"/>
              </a:defRPr>
            </a:lvl9pPr>
          </a:lstStyle>
          <a:p>
            <a:pPr defTabSz="914378">
              <a:buClr>
                <a:srgbClr val="000000"/>
              </a:buClr>
            </a:pPr>
            <a:fld id="{00000000-1234-1234-1234-123412341234}" type="slidenum">
              <a:rPr lang="en" kern="0" smtClean="0">
                <a:solidFill>
                  <a:srgbClr val="545454"/>
                </a:solidFill>
              </a:rPr>
              <a:pPr defTabSz="914378">
                <a:buClr>
                  <a:srgbClr val="000000"/>
                </a:buClr>
              </a:pPr>
              <a:t>‹#›</a:t>
            </a:fld>
            <a:endParaRPr lang="en" kern="0">
              <a:solidFill>
                <a:srgbClr val="545454"/>
              </a:solidFill>
            </a:endParaRPr>
          </a:p>
        </p:txBody>
      </p:sp>
      <p:pic>
        <p:nvPicPr>
          <p:cNvPr id="92" name="Google Shape;92;p20" descr="FOSTER-hires.png"/>
          <p:cNvPicPr preferRelativeResize="0"/>
          <p:nvPr/>
        </p:nvPicPr>
        <p:blipFill rotWithShape="1">
          <a:blip r:embed="rId2">
            <a:alphaModFix/>
          </a:blip>
          <a:srcRect/>
          <a:stretch/>
        </p:blipFill>
        <p:spPr>
          <a:xfrm>
            <a:off x="107506" y="118243"/>
            <a:ext cx="981707" cy="652801"/>
          </a:xfrm>
          <a:prstGeom prst="rect">
            <a:avLst/>
          </a:prstGeom>
          <a:noFill/>
          <a:ln>
            <a:noFill/>
          </a:ln>
        </p:spPr>
      </p:pic>
    </p:spTree>
    <p:extLst>
      <p:ext uri="{BB962C8B-B14F-4D97-AF65-F5344CB8AC3E}">
        <p14:creationId xmlns:p14="http://schemas.microsoft.com/office/powerpoint/2010/main" val="237809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312683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109261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93"/>
        <p:cNvGrpSpPr/>
        <p:nvPr/>
      </p:nvGrpSpPr>
      <p:grpSpPr>
        <a:xfrm>
          <a:off x="0" y="0"/>
          <a:ext cx="0" cy="0"/>
          <a:chOff x="0" y="0"/>
          <a:chExt cx="0" cy="0"/>
        </a:xfrm>
      </p:grpSpPr>
      <p:sp>
        <p:nvSpPr>
          <p:cNvPr id="94" name="Google Shape;94;p21"/>
          <p:cNvSpPr txBox="1">
            <a:spLocks noGrp="1"/>
          </p:cNvSpPr>
          <p:nvPr>
            <p:ph type="dt" idx="10"/>
          </p:nvPr>
        </p:nvSpPr>
        <p:spPr>
          <a:xfrm>
            <a:off x="457200" y="6356351"/>
            <a:ext cx="2133600" cy="365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defTabSz="914378">
              <a:buClr>
                <a:srgbClr val="000000"/>
              </a:buClr>
            </a:pPr>
            <a:endParaRPr lang="en-US" kern="0">
              <a:solidFill>
                <a:srgbClr val="545454"/>
              </a:solidFill>
            </a:endParaRPr>
          </a:p>
        </p:txBody>
      </p:sp>
      <p:sp>
        <p:nvSpPr>
          <p:cNvPr id="95" name="Google Shape;95;p21"/>
          <p:cNvSpPr txBox="1">
            <a:spLocks noGrp="1"/>
          </p:cNvSpPr>
          <p:nvPr>
            <p:ph type="ftr" idx="11"/>
          </p:nvPr>
        </p:nvSpPr>
        <p:spPr>
          <a:xfrm>
            <a:off x="3124200" y="6356351"/>
            <a:ext cx="2895600" cy="365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defTabSz="914378">
              <a:buClr>
                <a:srgbClr val="000000"/>
              </a:buClr>
            </a:pPr>
            <a:endParaRPr lang="en-US" kern="0">
              <a:solidFill>
                <a:srgbClr val="545454"/>
              </a:solidFill>
            </a:endParaRPr>
          </a:p>
        </p:txBody>
      </p:sp>
      <p:sp>
        <p:nvSpPr>
          <p:cNvPr id="96" name="Google Shape;96;p21"/>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18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18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18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1800" b="0" i="0" u="none" strike="noStrike" cap="none">
                <a:solidFill>
                  <a:schemeClr val="dk1"/>
                </a:solidFill>
                <a:latin typeface="Arial"/>
                <a:ea typeface="Arial"/>
                <a:cs typeface="Arial"/>
                <a:sym typeface="Arial"/>
              </a:defRPr>
            </a:lvl9pPr>
          </a:lstStyle>
          <a:p>
            <a:pPr defTabSz="914378">
              <a:buClr>
                <a:srgbClr val="000000"/>
              </a:buClr>
            </a:pPr>
            <a:fld id="{00000000-1234-1234-1234-123412341234}" type="slidenum">
              <a:rPr lang="en" kern="0" smtClean="0">
                <a:solidFill>
                  <a:srgbClr val="545454"/>
                </a:solidFill>
              </a:rPr>
              <a:pPr defTabSz="914378">
                <a:buClr>
                  <a:srgbClr val="000000"/>
                </a:buClr>
              </a:pPr>
              <a:t>‹#›</a:t>
            </a:fld>
            <a:endParaRPr lang="en" kern="0">
              <a:solidFill>
                <a:srgbClr val="545454"/>
              </a:solidFill>
            </a:endParaRPr>
          </a:p>
        </p:txBody>
      </p:sp>
    </p:spTree>
    <p:extLst>
      <p:ext uri="{BB962C8B-B14F-4D97-AF65-F5344CB8AC3E}">
        <p14:creationId xmlns:p14="http://schemas.microsoft.com/office/powerpoint/2010/main" val="7718030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bg>
      <p:bgPr>
        <a:solidFill>
          <a:srgbClr val="3F3F3F"/>
        </a:solidFill>
        <a:effectLst/>
      </p:bgPr>
    </p:bg>
    <p:spTree>
      <p:nvGrpSpPr>
        <p:cNvPr id="1" name="Shape 17"/>
        <p:cNvGrpSpPr/>
        <p:nvPr/>
      </p:nvGrpSpPr>
      <p:grpSpPr>
        <a:xfrm>
          <a:off x="0" y="0"/>
          <a:ext cx="0" cy="0"/>
          <a:chOff x="0" y="0"/>
          <a:chExt cx="0" cy="0"/>
        </a:xfrm>
      </p:grpSpPr>
      <p:sp>
        <p:nvSpPr>
          <p:cNvPr id="18" name="Google Shape;18;p26"/>
          <p:cNvSpPr/>
          <p:nvPr/>
        </p:nvSpPr>
        <p:spPr>
          <a:xfrm>
            <a:off x="7652084" y="1"/>
            <a:ext cx="1491917" cy="1030288"/>
          </a:xfrm>
          <a:prstGeom prst="rect">
            <a:avLst/>
          </a:prstGeom>
          <a:solidFill>
            <a:srgbClr val="3F3F3F"/>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sp>
        <p:nvSpPr>
          <p:cNvPr id="19" name="Google Shape;19;p26"/>
          <p:cNvSpPr txBox="1">
            <a:spLocks noGrp="1"/>
          </p:cNvSpPr>
          <p:nvPr>
            <p:ph type="ctrTitle"/>
          </p:nvPr>
        </p:nvSpPr>
        <p:spPr>
          <a:xfrm>
            <a:off x="424113" y="1122363"/>
            <a:ext cx="7576887"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Nunito"/>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subTitle" idx="1"/>
          </p:nvPr>
        </p:nvSpPr>
        <p:spPr>
          <a:xfrm>
            <a:off x="424113" y="3602038"/>
            <a:ext cx="7576887"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2400"/>
              <a:buNone/>
              <a:defRPr sz="1800">
                <a:solidFill>
                  <a:schemeClr val="lt1"/>
                </a:solidFil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21" name="Google Shape;21;p26"/>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2" name="Google Shape;22;p26"/>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pic>
        <p:nvPicPr>
          <p:cNvPr id="23" name="Google Shape;23;p26"/>
          <p:cNvPicPr preferRelativeResize="0"/>
          <p:nvPr/>
        </p:nvPicPr>
        <p:blipFill rotWithShape="1">
          <a:blip r:embed="rId2">
            <a:alphaModFix/>
          </a:blip>
          <a:srcRect/>
          <a:stretch/>
        </p:blipFill>
        <p:spPr>
          <a:xfrm>
            <a:off x="7723274" y="207965"/>
            <a:ext cx="1228221" cy="772591"/>
          </a:xfrm>
          <a:prstGeom prst="rect">
            <a:avLst/>
          </a:prstGeom>
          <a:noFill/>
          <a:ln>
            <a:noFill/>
          </a:ln>
        </p:spPr>
      </p:pic>
    </p:spTree>
    <p:extLst>
      <p:ext uri="{BB962C8B-B14F-4D97-AF65-F5344CB8AC3E}">
        <p14:creationId xmlns:p14="http://schemas.microsoft.com/office/powerpoint/2010/main" val="304346892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4"/>
        <p:cNvGrpSpPr/>
        <p:nvPr/>
      </p:nvGrpSpPr>
      <p:grpSpPr>
        <a:xfrm>
          <a:off x="0" y="0"/>
          <a:ext cx="0" cy="0"/>
          <a:chOff x="0" y="0"/>
          <a:chExt cx="0" cy="0"/>
        </a:xfrm>
      </p:grpSpPr>
      <p:sp>
        <p:nvSpPr>
          <p:cNvPr id="25" name="Google Shape;25;p27"/>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7" name="Google Shape;27;p27"/>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pic>
        <p:nvPicPr>
          <p:cNvPr id="28" name="Google Shape;28;p27"/>
          <p:cNvPicPr preferRelativeResize="0"/>
          <p:nvPr/>
        </p:nvPicPr>
        <p:blipFill rotWithShape="1">
          <a:blip r:embed="rId2">
            <a:alphaModFix/>
          </a:blip>
          <a:srcRect/>
          <a:stretch/>
        </p:blipFill>
        <p:spPr>
          <a:xfrm>
            <a:off x="7674818" y="159821"/>
            <a:ext cx="1235820" cy="809916"/>
          </a:xfrm>
          <a:prstGeom prst="rect">
            <a:avLst/>
          </a:prstGeom>
          <a:noFill/>
          <a:ln>
            <a:noFill/>
          </a:ln>
        </p:spPr>
      </p:pic>
      <p:sp>
        <p:nvSpPr>
          <p:cNvPr id="29" name="Google Shape;29;p27"/>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384072857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30"/>
        <p:cNvGrpSpPr/>
        <p:nvPr/>
      </p:nvGrpSpPr>
      <p:grpSpPr>
        <a:xfrm>
          <a:off x="0" y="0"/>
          <a:ext cx="0" cy="0"/>
          <a:chOff x="0" y="0"/>
          <a:chExt cx="0" cy="0"/>
        </a:xfrm>
      </p:grpSpPr>
      <p:sp>
        <p:nvSpPr>
          <p:cNvPr id="31" name="Google Shape;31;p28"/>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2" name="Google Shape;32;p28"/>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81819790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800"/>
              <a:buFont typeface="Nunito"/>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6" name="Google Shape;36;p29"/>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223320119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30"/>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42" name="Google Shape;42;p30"/>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261925609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3"/>
        <p:cNvGrpSpPr/>
        <p:nvPr/>
      </p:nvGrpSpPr>
      <p:grpSpPr>
        <a:xfrm>
          <a:off x="0" y="0"/>
          <a:ext cx="0" cy="0"/>
          <a:chOff x="0" y="0"/>
          <a:chExt cx="0" cy="0"/>
        </a:xfrm>
      </p:grpSpPr>
      <p:sp>
        <p:nvSpPr>
          <p:cNvPr id="44" name="Google Shape;44;p3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6" name="Google Shape;46;p3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7" name="Google Shape;47;p3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8" name="Google Shape;48;p3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9" name="Google Shape;49;p31"/>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50" name="Google Shape;50;p31"/>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250818967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51"/>
        <p:cNvGrpSpPr/>
        <p:nvPr/>
      </p:nvGrpSpPr>
      <p:grpSpPr>
        <a:xfrm>
          <a:off x="0" y="0"/>
          <a:ext cx="0" cy="0"/>
          <a:chOff x="0" y="0"/>
          <a:chExt cx="0" cy="0"/>
        </a:xfrm>
      </p:grpSpPr>
      <p:sp>
        <p:nvSpPr>
          <p:cNvPr id="52" name="Google Shape;52;p32"/>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54" name="Google Shape;54;p32"/>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1887548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629841" y="457200"/>
            <a:ext cx="6895912"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body" idx="1"/>
          </p:nvPr>
        </p:nvSpPr>
        <p:spPr>
          <a:xfrm>
            <a:off x="3887391" y="2057400"/>
            <a:ext cx="4629150" cy="3803650"/>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8" name="Google Shape;58;p3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9" name="Google Shape;59;p33"/>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60" name="Google Shape;60;p33"/>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886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a:spLocks noGrp="1"/>
          </p:cNvSpPr>
          <p:nvPr>
            <p:ph type="pic" idx="2"/>
          </p:nvPr>
        </p:nvSpPr>
        <p:spPr>
          <a:xfrm>
            <a:off x="3887391" y="1215190"/>
            <a:ext cx="4629150" cy="4645861"/>
          </a:xfrm>
          <a:prstGeom prst="rect">
            <a:avLst/>
          </a:prstGeom>
          <a:noFill/>
          <a:ln>
            <a:noFill/>
          </a:ln>
        </p:spPr>
      </p:sp>
      <p:sp>
        <p:nvSpPr>
          <p:cNvPr id="64" name="Google Shape;64;p3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5" name="Google Shape;65;p34"/>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6" name="Google Shape;66;p34"/>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3064194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36369920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0" name="Google Shape;70;p35"/>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71" name="Google Shape;71;p35"/>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13304565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rot="5400000">
            <a:off x="3703178"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156118" y="837657"/>
            <a:ext cx="5811838" cy="486677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5" name="Google Shape;75;p36"/>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6" name="Google Shape;76;p36"/>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110300680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GIF ANIMADO">
  <p:cSld name="GIF ANIMADO">
    <p:spTree>
      <p:nvGrpSpPr>
        <p:cNvPr id="1" name="Shape 77"/>
        <p:cNvGrpSpPr/>
        <p:nvPr/>
      </p:nvGrpSpPr>
      <p:grpSpPr>
        <a:xfrm>
          <a:off x="0" y="0"/>
          <a:ext cx="0" cy="0"/>
          <a:chOff x="0" y="0"/>
          <a:chExt cx="0" cy="0"/>
        </a:xfrm>
      </p:grpSpPr>
      <p:sp>
        <p:nvSpPr>
          <p:cNvPr id="78" name="Google Shape;78;p37"/>
          <p:cNvSpPr/>
          <p:nvPr/>
        </p:nvSpPr>
        <p:spPr>
          <a:xfrm>
            <a:off x="0" y="1"/>
            <a:ext cx="9144000" cy="6256421"/>
          </a:xfrm>
          <a:prstGeom prst="rect">
            <a:avLst/>
          </a:prstGeom>
          <a:solidFill>
            <a:schemeClr val="lt1"/>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pic>
        <p:nvPicPr>
          <p:cNvPr id="79" name="Google Shape;79;p37"/>
          <p:cNvPicPr preferRelativeResize="0"/>
          <p:nvPr/>
        </p:nvPicPr>
        <p:blipFill rotWithShape="1">
          <a:blip r:embed="rId2">
            <a:alphaModFix/>
          </a:blip>
          <a:srcRect/>
          <a:stretch/>
        </p:blipFill>
        <p:spPr>
          <a:xfrm>
            <a:off x="3236495" y="1648326"/>
            <a:ext cx="2671011" cy="3561348"/>
          </a:xfrm>
          <a:prstGeom prst="rect">
            <a:avLst/>
          </a:prstGeom>
          <a:noFill/>
          <a:ln>
            <a:noFill/>
          </a:ln>
        </p:spPr>
      </p:pic>
      <p:sp>
        <p:nvSpPr>
          <p:cNvPr id="80" name="Google Shape;80;p37"/>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260792427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GIF ANIMADO">
  <p:cSld name="1_GIF ANIMADO">
    <p:spTree>
      <p:nvGrpSpPr>
        <p:cNvPr id="1" name="Shape 81"/>
        <p:cNvGrpSpPr/>
        <p:nvPr/>
      </p:nvGrpSpPr>
      <p:grpSpPr>
        <a:xfrm>
          <a:off x="0" y="0"/>
          <a:ext cx="0" cy="0"/>
          <a:chOff x="0" y="0"/>
          <a:chExt cx="0" cy="0"/>
        </a:xfrm>
      </p:grpSpPr>
      <p:sp>
        <p:nvSpPr>
          <p:cNvPr id="82" name="Google Shape;82;p38"/>
          <p:cNvSpPr/>
          <p:nvPr/>
        </p:nvSpPr>
        <p:spPr>
          <a:xfrm>
            <a:off x="0" y="1"/>
            <a:ext cx="9144000" cy="6256421"/>
          </a:xfrm>
          <a:prstGeom prst="rect">
            <a:avLst/>
          </a:prstGeom>
          <a:solidFill>
            <a:schemeClr val="lt1"/>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sp>
        <p:nvSpPr>
          <p:cNvPr id="83" name="Google Shape;83;p38"/>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84" name="Google Shape;84;p38"/>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389021661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01_Title Slide">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8B61104C-677B-6F43-85D7-55027E972F6D}"/>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4657" t="23561"/>
          <a:stretch/>
        </p:blipFill>
        <p:spPr bwMode="auto">
          <a:xfrm>
            <a:off x="1" y="-2"/>
            <a:ext cx="4010726" cy="524214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8">
            <a:extLst>
              <a:ext uri="{FF2B5EF4-FFF2-40B4-BE49-F238E27FC236}">
                <a16:creationId xmlns:a16="http://schemas.microsoft.com/office/drawing/2014/main" xmlns="" id="{3D135A81-65C3-1044-ADDD-43EF917C31C1}"/>
              </a:ext>
            </a:extLst>
          </p:cNvPr>
          <p:cNvSpPr>
            <a:spLocks noGrp="1"/>
          </p:cNvSpPr>
          <p:nvPr>
            <p:ph type="body" sz="quarter" idx="18" hasCustomPrompt="1"/>
          </p:nvPr>
        </p:nvSpPr>
        <p:spPr>
          <a:xfrm>
            <a:off x="2395602" y="2420009"/>
            <a:ext cx="5749447" cy="2006600"/>
          </a:xfrm>
        </p:spPr>
        <p:txBody>
          <a:bodyPr>
            <a:noAutofit/>
          </a:bodyPr>
          <a:lstStyle>
            <a:lvl1pPr marL="0" indent="0">
              <a:buNone/>
              <a:defRPr sz="6000" b="1" cap="none" baseline="0">
                <a:solidFill>
                  <a:schemeClr val="bg2">
                    <a:lumMod val="75000"/>
                  </a:schemeClr>
                </a:solidFill>
                <a:latin typeface="+mn-lt"/>
                <a:ea typeface="Helvetica Neue" panose="02000503000000020004" pitchFamily="2" charset="0"/>
                <a:cs typeface="Helvetica Neue" panose="02000503000000020004" pitchFamily="2" charset="0"/>
              </a:defRPr>
            </a:lvl1pPr>
          </a:lstStyle>
          <a:p>
            <a:pPr lvl="0"/>
            <a:r>
              <a:rPr lang="en-GB" dirty="0"/>
              <a:t>Title</a:t>
            </a:r>
          </a:p>
        </p:txBody>
      </p:sp>
      <p:sp>
        <p:nvSpPr>
          <p:cNvPr id="9" name="Text Placeholder 11">
            <a:extLst>
              <a:ext uri="{FF2B5EF4-FFF2-40B4-BE49-F238E27FC236}">
                <a16:creationId xmlns:a16="http://schemas.microsoft.com/office/drawing/2014/main" xmlns="" id="{DD5BEB8A-43C3-3E48-81C9-CBB779AEE9F3}"/>
              </a:ext>
            </a:extLst>
          </p:cNvPr>
          <p:cNvSpPr>
            <a:spLocks noGrp="1"/>
          </p:cNvSpPr>
          <p:nvPr>
            <p:ph type="body" sz="quarter" idx="19"/>
          </p:nvPr>
        </p:nvSpPr>
        <p:spPr>
          <a:xfrm>
            <a:off x="2395602" y="4683770"/>
            <a:ext cx="5824603" cy="988647"/>
          </a:xfrm>
        </p:spPr>
        <p:txBody>
          <a:bodyPr/>
          <a:lstStyle>
            <a:lvl1pPr marL="0" indent="0">
              <a:buNone/>
              <a:defRPr b="1" i="0">
                <a:solidFill>
                  <a:srgbClr val="5A6770"/>
                </a:solidFill>
                <a:latin typeface="+mn-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0" name="Text Placeholder 11">
            <a:extLst>
              <a:ext uri="{FF2B5EF4-FFF2-40B4-BE49-F238E27FC236}">
                <a16:creationId xmlns:a16="http://schemas.microsoft.com/office/drawing/2014/main" xmlns="" id="{12D0491A-DF8C-EF4F-B9C3-9FCD6BB7E6A2}"/>
              </a:ext>
            </a:extLst>
          </p:cNvPr>
          <p:cNvSpPr>
            <a:spLocks noGrp="1"/>
          </p:cNvSpPr>
          <p:nvPr>
            <p:ph type="body" sz="quarter" idx="20" hasCustomPrompt="1"/>
          </p:nvPr>
        </p:nvSpPr>
        <p:spPr>
          <a:xfrm>
            <a:off x="6320118" y="163865"/>
            <a:ext cx="2659655" cy="825691"/>
          </a:xfrm>
        </p:spPr>
        <p:txBody>
          <a:bodyPr>
            <a:normAutofit/>
          </a:bodyPr>
          <a:lstStyle>
            <a:lvl1pPr marL="0" indent="0" algn="r">
              <a:buNone/>
              <a:defRPr sz="1200" b="1" i="0">
                <a:solidFill>
                  <a:schemeClr val="bg2">
                    <a:lumMod val="75000"/>
                  </a:schemeClr>
                </a:solidFill>
                <a:latin typeface="+mj-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1" name="Title 1">
            <a:extLst>
              <a:ext uri="{FF2B5EF4-FFF2-40B4-BE49-F238E27FC236}">
                <a16:creationId xmlns:a16="http://schemas.microsoft.com/office/drawing/2014/main" xmlns="" id="{658EDEE1-8AC4-F347-B6FF-158E4DE04315}"/>
              </a:ext>
            </a:extLst>
          </p:cNvPr>
          <p:cNvSpPr txBox="1">
            <a:spLocks noChangeAspect="1"/>
          </p:cNvSpPr>
          <p:nvPr userDrawn="1"/>
        </p:nvSpPr>
        <p:spPr>
          <a:xfrm>
            <a:off x="7207773" y="6442430"/>
            <a:ext cx="1107440" cy="184666"/>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200" b="1" spc="0">
                <a:solidFill>
                  <a:srgbClr val="222080"/>
                </a:solidFill>
                <a:latin typeface="Calibri Light" panose="020F0302020204030204"/>
                <a:ea typeface="Open Sans" charset="0"/>
                <a:cs typeface="Open Sans" charset="0"/>
              </a:rPr>
              <a:t>@</a:t>
            </a:r>
            <a:r>
              <a:rPr lang="en-US" sz="1200" b="1" spc="0" err="1">
                <a:solidFill>
                  <a:srgbClr val="222080"/>
                </a:solidFill>
                <a:latin typeface="Calibri Light" panose="020F0302020204030204"/>
                <a:ea typeface="Open Sans" charset="0"/>
                <a:cs typeface="Open Sans" charset="0"/>
              </a:rPr>
              <a:t>openaire_eu</a:t>
            </a:r>
            <a:endParaRPr lang="en-US" sz="1200" b="1" spc="0">
              <a:solidFill>
                <a:srgbClr val="222080"/>
              </a:solidFill>
              <a:latin typeface="Calibri Light" panose="020F0302020204030204"/>
              <a:ea typeface="Open Sans" charset="0"/>
              <a:cs typeface="Open Sans" charset="0"/>
            </a:endParaRPr>
          </a:p>
        </p:txBody>
      </p:sp>
      <p:pic>
        <p:nvPicPr>
          <p:cNvPr id="12" name="Graphic 11">
            <a:extLst>
              <a:ext uri="{FF2B5EF4-FFF2-40B4-BE49-F238E27FC236}">
                <a16:creationId xmlns:a16="http://schemas.microsoft.com/office/drawing/2014/main" xmlns="" id="{73C9E1DF-CE37-7A49-A3B7-C4A4EF7A0470}"/>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05725" y="6372763"/>
            <a:ext cx="243000" cy="324000"/>
          </a:xfrm>
          <a:prstGeom prst="rect">
            <a:avLst/>
          </a:prstGeom>
        </p:spPr>
      </p:pic>
      <p:sp>
        <p:nvSpPr>
          <p:cNvPr id="13" name="바닥글 개체 틀 3">
            <a:extLst>
              <a:ext uri="{FF2B5EF4-FFF2-40B4-BE49-F238E27FC236}">
                <a16:creationId xmlns:a16="http://schemas.microsoft.com/office/drawing/2014/main" xmlns="" id="{B2B41314-E0AF-BF4C-93F3-F23FEA860474}"/>
              </a:ext>
            </a:extLst>
          </p:cNvPr>
          <p:cNvSpPr>
            <a:spLocks noGrp="1"/>
          </p:cNvSpPr>
          <p:nvPr>
            <p:ph type="ftr" sz="quarter" idx="11"/>
          </p:nvPr>
        </p:nvSpPr>
        <p:spPr>
          <a:xfrm>
            <a:off x="2395602" y="6353706"/>
            <a:ext cx="4593922" cy="49291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14" name="Picture 2">
            <a:extLst>
              <a:ext uri="{FF2B5EF4-FFF2-40B4-BE49-F238E27FC236}">
                <a16:creationId xmlns:a16="http://schemas.microsoft.com/office/drawing/2014/main" xmlns="" id="{64AE2ADF-8610-C24E-A43C-7742771DA71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 id="{C097CC0C-8552-B046-B7F6-F930B5523D85}"/>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086273" y="6424138"/>
            <a:ext cx="243000" cy="269999"/>
          </a:xfrm>
          <a:prstGeom prst="rect">
            <a:avLst/>
          </a:prstGeom>
        </p:spPr>
      </p:pic>
      <p:pic>
        <p:nvPicPr>
          <p:cNvPr id="16" name="Picture 15">
            <a:extLst>
              <a:ext uri="{FF2B5EF4-FFF2-40B4-BE49-F238E27FC236}">
                <a16:creationId xmlns:a16="http://schemas.microsoft.com/office/drawing/2014/main" xmlns="" id="{31B7AED5-BAC3-4D4A-BD2F-8D627ED1725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29214" y="6353705"/>
            <a:ext cx="907694" cy="432000"/>
          </a:xfrm>
          <a:prstGeom prst="rect">
            <a:avLst/>
          </a:prstGeom>
        </p:spPr>
      </p:pic>
    </p:spTree>
    <p:extLst>
      <p:ext uri="{BB962C8B-B14F-4D97-AF65-F5344CB8AC3E}">
        <p14:creationId xmlns:p14="http://schemas.microsoft.com/office/powerpoint/2010/main" val="145009801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Title_1_light_background">
    <p:bg>
      <p:bgRef idx="1001">
        <a:schemeClr val="bg1"/>
      </p:bgRef>
    </p:bg>
    <p:spTree>
      <p:nvGrpSpPr>
        <p:cNvPr id="1" name=""/>
        <p:cNvGrpSpPr/>
        <p:nvPr/>
      </p:nvGrpSpPr>
      <p:grpSpPr>
        <a:xfrm>
          <a:off x="0" y="0"/>
          <a:ext cx="0" cy="0"/>
          <a:chOff x="0" y="0"/>
          <a:chExt cx="0" cy="0"/>
        </a:xfrm>
      </p:grpSpPr>
      <p:sp>
        <p:nvSpPr>
          <p:cNvPr id="10" name="그림 개체 틀 9"/>
          <p:cNvSpPr>
            <a:spLocks noGrp="1"/>
          </p:cNvSpPr>
          <p:nvPr>
            <p:ph type="pic" sz="quarter" idx="16"/>
          </p:nvPr>
        </p:nvSpPr>
        <p:spPr>
          <a:xfrm>
            <a:off x="216772" y="0"/>
            <a:ext cx="5612529" cy="6858000"/>
          </a:xfrm>
          <a:custGeom>
            <a:avLst/>
            <a:gdLst>
              <a:gd name="connsiteX0" fmla="*/ 3741687 w 7483372"/>
              <a:gd name="connsiteY0" fmla="*/ 1173163 h 6858000"/>
              <a:gd name="connsiteX1" fmla="*/ 1485849 w 7483372"/>
              <a:gd name="connsiteY1" fmla="*/ 3429001 h 6858000"/>
              <a:gd name="connsiteX2" fmla="*/ 3741687 w 7483372"/>
              <a:gd name="connsiteY2" fmla="*/ 5684839 h 6858000"/>
              <a:gd name="connsiteX3" fmla="*/ 5997525 w 7483372"/>
              <a:gd name="connsiteY3" fmla="*/ 3429001 h 6858000"/>
              <a:gd name="connsiteX4" fmla="*/ 3741687 w 7483372"/>
              <a:gd name="connsiteY4" fmla="*/ 1173163 h 6858000"/>
              <a:gd name="connsiteX5" fmla="*/ 2199390 w 7483372"/>
              <a:gd name="connsiteY5" fmla="*/ 0 h 6858000"/>
              <a:gd name="connsiteX6" fmla="*/ 5283982 w 7483372"/>
              <a:gd name="connsiteY6" fmla="*/ 0 h 6858000"/>
              <a:gd name="connsiteX7" fmla="*/ 5363862 w 7483372"/>
              <a:gd name="connsiteY7" fmla="*/ 36113 h 6858000"/>
              <a:gd name="connsiteX8" fmla="*/ 7483372 w 7483372"/>
              <a:gd name="connsiteY8" fmla="*/ 3408828 h 6858000"/>
              <a:gd name="connsiteX9" fmla="*/ 5198119 w 7483372"/>
              <a:gd name="connsiteY9" fmla="*/ 6856474 h 6858000"/>
              <a:gd name="connsiteX10" fmla="*/ 5194249 w 7483372"/>
              <a:gd name="connsiteY10" fmla="*/ 6858000 h 6858000"/>
              <a:gd name="connsiteX11" fmla="*/ 2289124 w 7483372"/>
              <a:gd name="connsiteY11" fmla="*/ 6858000 h 6858000"/>
              <a:gd name="connsiteX12" fmla="*/ 2285253 w 7483372"/>
              <a:gd name="connsiteY12" fmla="*/ 6856474 h 6858000"/>
              <a:gd name="connsiteX13" fmla="*/ 0 w 7483372"/>
              <a:gd name="connsiteY13" fmla="*/ 3408828 h 6858000"/>
              <a:gd name="connsiteX14" fmla="*/ 2119511 w 7483372"/>
              <a:gd name="connsiteY14" fmla="*/ 36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3372" h="6858000">
                <a:moveTo>
                  <a:pt x="3741687" y="1173163"/>
                </a:moveTo>
                <a:cubicBezTo>
                  <a:pt x="2495822" y="1173163"/>
                  <a:pt x="1485849" y="2183136"/>
                  <a:pt x="1485849" y="3429001"/>
                </a:cubicBezTo>
                <a:cubicBezTo>
                  <a:pt x="1485849" y="4674866"/>
                  <a:pt x="2495822" y="5684839"/>
                  <a:pt x="3741687" y="5684839"/>
                </a:cubicBezTo>
                <a:cubicBezTo>
                  <a:pt x="4987552" y="5684839"/>
                  <a:pt x="5997525" y="4674866"/>
                  <a:pt x="5997525" y="3429001"/>
                </a:cubicBezTo>
                <a:cubicBezTo>
                  <a:pt x="5997525" y="2183136"/>
                  <a:pt x="4987552" y="1173163"/>
                  <a:pt x="3741687" y="1173163"/>
                </a:cubicBezTo>
                <a:close/>
                <a:moveTo>
                  <a:pt x="2199390" y="0"/>
                </a:moveTo>
                <a:lnTo>
                  <a:pt x="5283982" y="0"/>
                </a:lnTo>
                <a:lnTo>
                  <a:pt x="5363862" y="36113"/>
                </a:lnTo>
                <a:cubicBezTo>
                  <a:pt x="6617956" y="640397"/>
                  <a:pt x="7483372" y="1923549"/>
                  <a:pt x="7483372" y="3408828"/>
                </a:cubicBezTo>
                <a:cubicBezTo>
                  <a:pt x="7483372" y="4958685"/>
                  <a:pt x="6541067" y="6288455"/>
                  <a:pt x="5198119" y="6856474"/>
                </a:cubicBezTo>
                <a:lnTo>
                  <a:pt x="5194249" y="6858000"/>
                </a:lnTo>
                <a:lnTo>
                  <a:pt x="2289124" y="6858000"/>
                </a:lnTo>
                <a:lnTo>
                  <a:pt x="2285253" y="6856474"/>
                </a:lnTo>
                <a:cubicBezTo>
                  <a:pt x="942306" y="6288455"/>
                  <a:pt x="0" y="4958685"/>
                  <a:pt x="0" y="3408828"/>
                </a:cubicBezTo>
                <a:cubicBezTo>
                  <a:pt x="0" y="1923549"/>
                  <a:pt x="865416" y="640397"/>
                  <a:pt x="2119511" y="36113"/>
                </a:cubicBezTo>
                <a:close/>
              </a:path>
            </a:pathLst>
          </a:custGeom>
        </p:spPr>
        <p:txBody>
          <a:bodyPr wrap="square">
            <a:noAutofit/>
          </a:bodyPr>
          <a:lstStyle/>
          <a:p>
            <a:endParaRPr lang="ko-KR" altLang="en-US"/>
          </a:p>
        </p:txBody>
      </p:sp>
      <p:sp>
        <p:nvSpPr>
          <p:cNvPr id="20" name="그림 개체 틀 19"/>
          <p:cNvSpPr>
            <a:spLocks noGrp="1"/>
          </p:cNvSpPr>
          <p:nvPr>
            <p:ph type="pic" sz="quarter" idx="17"/>
          </p:nvPr>
        </p:nvSpPr>
        <p:spPr>
          <a:xfrm>
            <a:off x="3592996" y="2"/>
            <a:ext cx="3018546" cy="3368607"/>
          </a:xfrm>
          <a:custGeom>
            <a:avLst/>
            <a:gdLst>
              <a:gd name="connsiteX0" fmla="*/ 528775 w 4024728"/>
              <a:gd name="connsiteY0" fmla="*/ 0 h 3368607"/>
              <a:gd name="connsiteX1" fmla="*/ 3495954 w 4024728"/>
              <a:gd name="connsiteY1" fmla="*/ 0 h 3368607"/>
              <a:gd name="connsiteX2" fmla="*/ 3565202 w 4024728"/>
              <a:gd name="connsiteY2" fmla="*/ 76193 h 3368607"/>
              <a:gd name="connsiteX3" fmla="*/ 4024728 w 4024728"/>
              <a:gd name="connsiteY3" fmla="*/ 1356243 h 3368607"/>
              <a:gd name="connsiteX4" fmla="*/ 2012364 w 4024728"/>
              <a:gd name="connsiteY4" fmla="*/ 3368607 h 3368607"/>
              <a:gd name="connsiteX5" fmla="*/ 0 w 4024728"/>
              <a:gd name="connsiteY5" fmla="*/ 1356243 h 3368607"/>
              <a:gd name="connsiteX6" fmla="*/ 459526 w 4024728"/>
              <a:gd name="connsiteY6" fmla="*/ 76193 h 33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728" h="3368607">
                <a:moveTo>
                  <a:pt x="528775" y="0"/>
                </a:moveTo>
                <a:lnTo>
                  <a:pt x="3495954" y="0"/>
                </a:lnTo>
                <a:lnTo>
                  <a:pt x="3565202" y="76193"/>
                </a:lnTo>
                <a:cubicBezTo>
                  <a:pt x="3852277" y="424048"/>
                  <a:pt x="4024728" y="870006"/>
                  <a:pt x="4024728" y="1356243"/>
                </a:cubicBezTo>
                <a:cubicBezTo>
                  <a:pt x="4024728" y="2467641"/>
                  <a:pt x="3123762" y="3368607"/>
                  <a:pt x="2012364" y="3368607"/>
                </a:cubicBezTo>
                <a:cubicBezTo>
                  <a:pt x="900966" y="3368607"/>
                  <a:pt x="0" y="2467641"/>
                  <a:pt x="0" y="1356243"/>
                </a:cubicBezTo>
                <a:cubicBezTo>
                  <a:pt x="0" y="870006"/>
                  <a:pt x="172451" y="424048"/>
                  <a:pt x="459526" y="76193"/>
                </a:cubicBezTo>
                <a:close/>
              </a:path>
            </a:pathLst>
          </a:custGeom>
        </p:spPr>
        <p:txBody>
          <a:bodyPr wrap="square">
            <a:noAutofit/>
          </a:bodyPr>
          <a:lstStyle/>
          <a:p>
            <a:endParaRPr lang="ko-KR" altLang="en-US"/>
          </a:p>
        </p:txBody>
      </p:sp>
      <p:sp>
        <p:nvSpPr>
          <p:cNvPr id="11" name="Text Placeholder 8">
            <a:extLst>
              <a:ext uri="{FF2B5EF4-FFF2-40B4-BE49-F238E27FC236}">
                <a16:creationId xmlns:a16="http://schemas.microsoft.com/office/drawing/2014/main" xmlns="" id="{C167E905-9829-3A48-B64E-3F05C83C529D}"/>
              </a:ext>
            </a:extLst>
          </p:cNvPr>
          <p:cNvSpPr>
            <a:spLocks noGrp="1"/>
          </p:cNvSpPr>
          <p:nvPr>
            <p:ph type="body" sz="quarter" idx="18" hasCustomPrompt="1"/>
          </p:nvPr>
        </p:nvSpPr>
        <p:spPr>
          <a:xfrm>
            <a:off x="1933575" y="3749742"/>
            <a:ext cx="6915150" cy="2006600"/>
          </a:xfrm>
        </p:spPr>
        <p:txBody>
          <a:bodyPr>
            <a:noAutofit/>
          </a:bodyPr>
          <a:lstStyle>
            <a:lvl1pPr marL="0" indent="0" algn="r">
              <a:buNone/>
              <a:defRPr sz="6000" b="1">
                <a:solidFill>
                  <a:schemeClr val="bg2"/>
                </a:solidFill>
                <a:latin typeface="+mj-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xmlns="" id="{72020A61-98B8-4D42-B44D-28436F578240}"/>
              </a:ext>
            </a:extLst>
          </p:cNvPr>
          <p:cNvSpPr>
            <a:spLocks noGrp="1"/>
          </p:cNvSpPr>
          <p:nvPr>
            <p:ph type="body" sz="quarter" idx="19"/>
          </p:nvPr>
        </p:nvSpPr>
        <p:spPr>
          <a:xfrm>
            <a:off x="4695825" y="3038475"/>
            <a:ext cx="4152900" cy="520700"/>
          </a:xfrm>
        </p:spPr>
        <p:txBody>
          <a:bodyPr/>
          <a:lstStyle>
            <a:lvl1pPr marL="0" indent="0" algn="r">
              <a:buNone/>
              <a:defRPr b="0" i="0">
                <a:solidFill>
                  <a:schemeClr val="accent3">
                    <a:lumMod val="75000"/>
                  </a:schemeClr>
                </a:solidFill>
                <a:latin typeface="+mn-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1">
            <a:extLst>
              <a:ext uri="{FF2B5EF4-FFF2-40B4-BE49-F238E27FC236}">
                <a16:creationId xmlns:a16="http://schemas.microsoft.com/office/drawing/2014/main" xmlns="" id="{EEB0AF54-F642-CC4C-A853-9CACB1646C6C}"/>
              </a:ext>
            </a:extLst>
          </p:cNvPr>
          <p:cNvSpPr>
            <a:spLocks noGrp="1"/>
          </p:cNvSpPr>
          <p:nvPr>
            <p:ph type="body" sz="quarter" idx="20" hasCustomPrompt="1"/>
          </p:nvPr>
        </p:nvSpPr>
        <p:spPr>
          <a:xfrm>
            <a:off x="4695825" y="2063115"/>
            <a:ext cx="4152900" cy="520700"/>
          </a:xfrm>
        </p:spPr>
        <p:txBody>
          <a:bodyPr>
            <a:normAutofit/>
          </a:bodyPr>
          <a:lstStyle>
            <a:lvl1pPr marL="0" indent="0" algn="r">
              <a:buNone/>
              <a:defRPr sz="1200" b="0" i="0">
                <a:solidFill>
                  <a:schemeClr val="accent6"/>
                </a:solidFill>
                <a:latin typeface="+mj-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4" name="Picture 13">
            <a:extLst>
              <a:ext uri="{FF2B5EF4-FFF2-40B4-BE49-F238E27FC236}">
                <a16:creationId xmlns:a16="http://schemas.microsoft.com/office/drawing/2014/main" xmlns="" id="{59D6FC93-08E4-3643-8D34-1D4297EB1D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51108" y="208743"/>
            <a:ext cx="243000" cy="269999"/>
          </a:xfrm>
          <a:prstGeom prst="rect">
            <a:avLst/>
          </a:prstGeom>
        </p:spPr>
      </p:pic>
      <p:sp>
        <p:nvSpPr>
          <p:cNvPr id="15" name="Title 1">
            <a:extLst>
              <a:ext uri="{FF2B5EF4-FFF2-40B4-BE49-F238E27FC236}">
                <a16:creationId xmlns:a16="http://schemas.microsoft.com/office/drawing/2014/main" xmlns="" id="{F1C04362-43E0-8443-9DD7-E8C7838A0A0B}"/>
              </a:ext>
            </a:extLst>
          </p:cNvPr>
          <p:cNvSpPr txBox="1">
            <a:spLocks noChangeAspect="1"/>
          </p:cNvSpPr>
          <p:nvPr userDrawn="1"/>
        </p:nvSpPr>
        <p:spPr>
          <a:xfrm>
            <a:off x="7819789" y="212646"/>
            <a:ext cx="1107440" cy="184666"/>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200" b="1" spc="0">
                <a:solidFill>
                  <a:srgbClr val="222080"/>
                </a:solidFill>
                <a:latin typeface="Calibri Light" panose="020F0302020204030204"/>
                <a:ea typeface="Open Sans" charset="0"/>
                <a:cs typeface="Open Sans" charset="0"/>
              </a:rPr>
              <a:t>@</a:t>
            </a:r>
            <a:r>
              <a:rPr lang="en-US" sz="1200" b="1" spc="0" err="1">
                <a:solidFill>
                  <a:srgbClr val="222080"/>
                </a:solidFill>
                <a:latin typeface="Calibri Light" panose="020F0302020204030204"/>
                <a:ea typeface="Open Sans" charset="0"/>
                <a:cs typeface="Open Sans" charset="0"/>
              </a:rPr>
              <a:t>openaire_eu</a:t>
            </a:r>
            <a:endParaRPr lang="en-US" sz="1200" b="1" spc="0">
              <a:solidFill>
                <a:srgbClr val="222080"/>
              </a:solidFill>
              <a:latin typeface="Calibri Light" panose="020F0302020204030204"/>
              <a:ea typeface="Open Sans" charset="0"/>
              <a:cs typeface="Open Sans" charset="0"/>
            </a:endParaRPr>
          </a:p>
        </p:txBody>
      </p:sp>
      <p:pic>
        <p:nvPicPr>
          <p:cNvPr id="16" name="Graphic 15">
            <a:extLst>
              <a:ext uri="{FF2B5EF4-FFF2-40B4-BE49-F238E27FC236}">
                <a16:creationId xmlns:a16="http://schemas.microsoft.com/office/drawing/2014/main" xmlns="" id="{5DA24E07-433B-D04F-80AA-B81E631A66B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05725" y="6372763"/>
            <a:ext cx="243000" cy="324000"/>
          </a:xfrm>
          <a:prstGeom prst="rect">
            <a:avLst/>
          </a:prstGeom>
        </p:spPr>
      </p:pic>
      <p:sp>
        <p:nvSpPr>
          <p:cNvPr id="4" name="바닥글 개체 틀 3"/>
          <p:cNvSpPr>
            <a:spLocks noGrp="1"/>
          </p:cNvSpPr>
          <p:nvPr>
            <p:ph type="ftr" sz="quarter" idx="11"/>
          </p:nvPr>
        </p:nvSpPr>
        <p:spPr>
          <a:xfrm>
            <a:off x="1380403" y="6356351"/>
            <a:ext cx="7018298"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18" name="Picture 17">
            <a:extLst>
              <a:ext uri="{FF2B5EF4-FFF2-40B4-BE49-F238E27FC236}">
                <a16:creationId xmlns:a16="http://schemas.microsoft.com/office/drawing/2014/main" xmlns="" id="{3F26B505-CC0E-A247-B5EB-95E9D392609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9521" y="6354763"/>
            <a:ext cx="756411" cy="360000"/>
          </a:xfrm>
          <a:prstGeom prst="rect">
            <a:avLst/>
          </a:prstGeom>
        </p:spPr>
      </p:pic>
    </p:spTree>
    <p:extLst>
      <p:ext uri="{BB962C8B-B14F-4D97-AF65-F5344CB8AC3E}">
        <p14:creationId xmlns:p14="http://schemas.microsoft.com/office/powerpoint/2010/main" val="1397442895"/>
      </p:ext>
    </p:extLst>
  </p:cSld>
  <p:clrMapOvr>
    <a:overrideClrMapping bg1="lt1" tx1="dk1" bg2="lt2" tx2="dk2" accent1="accent1" accent2="accent2" accent3="accent3" accent4="accent4" accent5="accent5" accent6="accent6" hlink="hlink" folHlink="folHlink"/>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_Title_1_with_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바닥글 개체 틀 3"/>
          <p:cNvSpPr>
            <a:spLocks noGrp="1"/>
          </p:cNvSpPr>
          <p:nvPr>
            <p:ph type="ftr" sz="quarter" idx="11"/>
          </p:nvPr>
        </p:nvSpPr>
        <p:spPr>
          <a:xfrm>
            <a:off x="1721224" y="6356351"/>
            <a:ext cx="5972222" cy="332268"/>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5" name="슬라이드 번호 개체 틀 4"/>
          <p:cNvSpPr>
            <a:spLocks noGrp="1"/>
          </p:cNvSpPr>
          <p:nvPr>
            <p:ph type="sldNum" sz="quarter" idx="12"/>
          </p:nvPr>
        </p:nvSpPr>
        <p:spPr>
          <a:xfrm>
            <a:off x="8441453" y="6356351"/>
            <a:ext cx="485775" cy="365125"/>
          </a:xfrm>
        </p:spPr>
        <p:txBody>
          <a:bodyPr/>
          <a:lstStyle/>
          <a:p>
            <a:fld id="{BB5D696C-7C4B-4748-AD7A-B30C297BC295}" type="slidenum">
              <a:rPr lang="ko-KR" altLang="en-US" smtClean="0">
                <a:solidFill>
                  <a:srgbClr val="222080">
                    <a:tint val="75000"/>
                  </a:srgbClr>
                </a:solidFill>
              </a:rPr>
              <a:pPr/>
              <a:t>‹#›</a:t>
            </a:fld>
            <a:endParaRPr lang="ko-KR" altLang="en-US">
              <a:solidFill>
                <a:srgbClr val="222080">
                  <a:tint val="75000"/>
                </a:srgbClr>
              </a:solidFill>
            </a:endParaRPr>
          </a:p>
        </p:txBody>
      </p:sp>
      <p:sp>
        <p:nvSpPr>
          <p:cNvPr id="10" name="그림 개체 틀 9"/>
          <p:cNvSpPr>
            <a:spLocks noGrp="1"/>
          </p:cNvSpPr>
          <p:nvPr>
            <p:ph type="pic" sz="quarter" idx="16"/>
          </p:nvPr>
        </p:nvSpPr>
        <p:spPr>
          <a:xfrm>
            <a:off x="216772" y="0"/>
            <a:ext cx="5612529" cy="6858000"/>
          </a:xfrm>
          <a:custGeom>
            <a:avLst/>
            <a:gdLst>
              <a:gd name="connsiteX0" fmla="*/ 3741687 w 7483372"/>
              <a:gd name="connsiteY0" fmla="*/ 1173163 h 6858000"/>
              <a:gd name="connsiteX1" fmla="*/ 1485849 w 7483372"/>
              <a:gd name="connsiteY1" fmla="*/ 3429001 h 6858000"/>
              <a:gd name="connsiteX2" fmla="*/ 3741687 w 7483372"/>
              <a:gd name="connsiteY2" fmla="*/ 5684839 h 6858000"/>
              <a:gd name="connsiteX3" fmla="*/ 5997525 w 7483372"/>
              <a:gd name="connsiteY3" fmla="*/ 3429001 h 6858000"/>
              <a:gd name="connsiteX4" fmla="*/ 3741687 w 7483372"/>
              <a:gd name="connsiteY4" fmla="*/ 1173163 h 6858000"/>
              <a:gd name="connsiteX5" fmla="*/ 2199390 w 7483372"/>
              <a:gd name="connsiteY5" fmla="*/ 0 h 6858000"/>
              <a:gd name="connsiteX6" fmla="*/ 5283982 w 7483372"/>
              <a:gd name="connsiteY6" fmla="*/ 0 h 6858000"/>
              <a:gd name="connsiteX7" fmla="*/ 5363862 w 7483372"/>
              <a:gd name="connsiteY7" fmla="*/ 36113 h 6858000"/>
              <a:gd name="connsiteX8" fmla="*/ 7483372 w 7483372"/>
              <a:gd name="connsiteY8" fmla="*/ 3408828 h 6858000"/>
              <a:gd name="connsiteX9" fmla="*/ 5198119 w 7483372"/>
              <a:gd name="connsiteY9" fmla="*/ 6856474 h 6858000"/>
              <a:gd name="connsiteX10" fmla="*/ 5194249 w 7483372"/>
              <a:gd name="connsiteY10" fmla="*/ 6858000 h 6858000"/>
              <a:gd name="connsiteX11" fmla="*/ 2289124 w 7483372"/>
              <a:gd name="connsiteY11" fmla="*/ 6858000 h 6858000"/>
              <a:gd name="connsiteX12" fmla="*/ 2285253 w 7483372"/>
              <a:gd name="connsiteY12" fmla="*/ 6856474 h 6858000"/>
              <a:gd name="connsiteX13" fmla="*/ 0 w 7483372"/>
              <a:gd name="connsiteY13" fmla="*/ 3408828 h 6858000"/>
              <a:gd name="connsiteX14" fmla="*/ 2119511 w 7483372"/>
              <a:gd name="connsiteY14" fmla="*/ 36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3372" h="6858000">
                <a:moveTo>
                  <a:pt x="3741687" y="1173163"/>
                </a:moveTo>
                <a:cubicBezTo>
                  <a:pt x="2495822" y="1173163"/>
                  <a:pt x="1485849" y="2183136"/>
                  <a:pt x="1485849" y="3429001"/>
                </a:cubicBezTo>
                <a:cubicBezTo>
                  <a:pt x="1485849" y="4674866"/>
                  <a:pt x="2495822" y="5684839"/>
                  <a:pt x="3741687" y="5684839"/>
                </a:cubicBezTo>
                <a:cubicBezTo>
                  <a:pt x="4987552" y="5684839"/>
                  <a:pt x="5997525" y="4674866"/>
                  <a:pt x="5997525" y="3429001"/>
                </a:cubicBezTo>
                <a:cubicBezTo>
                  <a:pt x="5997525" y="2183136"/>
                  <a:pt x="4987552" y="1173163"/>
                  <a:pt x="3741687" y="1173163"/>
                </a:cubicBezTo>
                <a:close/>
                <a:moveTo>
                  <a:pt x="2199390" y="0"/>
                </a:moveTo>
                <a:lnTo>
                  <a:pt x="5283982" y="0"/>
                </a:lnTo>
                <a:lnTo>
                  <a:pt x="5363862" y="36113"/>
                </a:lnTo>
                <a:cubicBezTo>
                  <a:pt x="6617956" y="640397"/>
                  <a:pt x="7483372" y="1923549"/>
                  <a:pt x="7483372" y="3408828"/>
                </a:cubicBezTo>
                <a:cubicBezTo>
                  <a:pt x="7483372" y="4958685"/>
                  <a:pt x="6541067" y="6288455"/>
                  <a:pt x="5198119" y="6856474"/>
                </a:cubicBezTo>
                <a:lnTo>
                  <a:pt x="5194249" y="6858000"/>
                </a:lnTo>
                <a:lnTo>
                  <a:pt x="2289124" y="6858000"/>
                </a:lnTo>
                <a:lnTo>
                  <a:pt x="2285253" y="6856474"/>
                </a:lnTo>
                <a:cubicBezTo>
                  <a:pt x="942306" y="6288455"/>
                  <a:pt x="0" y="4958685"/>
                  <a:pt x="0" y="3408828"/>
                </a:cubicBezTo>
                <a:cubicBezTo>
                  <a:pt x="0" y="1923549"/>
                  <a:pt x="865416" y="640397"/>
                  <a:pt x="2119511" y="36113"/>
                </a:cubicBezTo>
                <a:close/>
              </a:path>
            </a:pathLst>
          </a:custGeom>
        </p:spPr>
        <p:txBody>
          <a:bodyPr wrap="square">
            <a:noAutofit/>
          </a:bodyPr>
          <a:lstStyle/>
          <a:p>
            <a:endParaRPr lang="ko-KR" altLang="en-US"/>
          </a:p>
        </p:txBody>
      </p:sp>
      <p:sp>
        <p:nvSpPr>
          <p:cNvPr id="20" name="그림 개체 틀 19"/>
          <p:cNvSpPr>
            <a:spLocks noGrp="1"/>
          </p:cNvSpPr>
          <p:nvPr>
            <p:ph type="pic" sz="quarter" idx="17"/>
          </p:nvPr>
        </p:nvSpPr>
        <p:spPr>
          <a:xfrm>
            <a:off x="3592996" y="2"/>
            <a:ext cx="3018546" cy="3368607"/>
          </a:xfrm>
          <a:custGeom>
            <a:avLst/>
            <a:gdLst>
              <a:gd name="connsiteX0" fmla="*/ 528775 w 4024728"/>
              <a:gd name="connsiteY0" fmla="*/ 0 h 3368607"/>
              <a:gd name="connsiteX1" fmla="*/ 3495954 w 4024728"/>
              <a:gd name="connsiteY1" fmla="*/ 0 h 3368607"/>
              <a:gd name="connsiteX2" fmla="*/ 3565202 w 4024728"/>
              <a:gd name="connsiteY2" fmla="*/ 76193 h 3368607"/>
              <a:gd name="connsiteX3" fmla="*/ 4024728 w 4024728"/>
              <a:gd name="connsiteY3" fmla="*/ 1356243 h 3368607"/>
              <a:gd name="connsiteX4" fmla="*/ 2012364 w 4024728"/>
              <a:gd name="connsiteY4" fmla="*/ 3368607 h 3368607"/>
              <a:gd name="connsiteX5" fmla="*/ 0 w 4024728"/>
              <a:gd name="connsiteY5" fmla="*/ 1356243 h 3368607"/>
              <a:gd name="connsiteX6" fmla="*/ 459526 w 4024728"/>
              <a:gd name="connsiteY6" fmla="*/ 76193 h 33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728" h="3368607">
                <a:moveTo>
                  <a:pt x="528775" y="0"/>
                </a:moveTo>
                <a:lnTo>
                  <a:pt x="3495954" y="0"/>
                </a:lnTo>
                <a:lnTo>
                  <a:pt x="3565202" y="76193"/>
                </a:lnTo>
                <a:cubicBezTo>
                  <a:pt x="3852277" y="424048"/>
                  <a:pt x="4024728" y="870006"/>
                  <a:pt x="4024728" y="1356243"/>
                </a:cubicBezTo>
                <a:cubicBezTo>
                  <a:pt x="4024728" y="2467641"/>
                  <a:pt x="3123762" y="3368607"/>
                  <a:pt x="2012364" y="3368607"/>
                </a:cubicBezTo>
                <a:cubicBezTo>
                  <a:pt x="900966" y="3368607"/>
                  <a:pt x="0" y="2467641"/>
                  <a:pt x="0" y="1356243"/>
                </a:cubicBezTo>
                <a:cubicBezTo>
                  <a:pt x="0" y="870006"/>
                  <a:pt x="172451" y="424048"/>
                  <a:pt x="459526" y="76193"/>
                </a:cubicBezTo>
                <a:close/>
              </a:path>
            </a:pathLst>
          </a:custGeom>
        </p:spPr>
        <p:txBody>
          <a:bodyPr wrap="square">
            <a:noAutofit/>
          </a:bodyPr>
          <a:lstStyle/>
          <a:p>
            <a:endParaRPr lang="ko-KR" altLang="en-US"/>
          </a:p>
        </p:txBody>
      </p:sp>
      <p:sp>
        <p:nvSpPr>
          <p:cNvPr id="9" name="Text Placeholder 8">
            <a:extLst>
              <a:ext uri="{FF2B5EF4-FFF2-40B4-BE49-F238E27FC236}">
                <a16:creationId xmlns:a16="http://schemas.microsoft.com/office/drawing/2014/main" xmlns="" id="{80992362-4125-4340-9966-541A34DE2055}"/>
              </a:ext>
            </a:extLst>
          </p:cNvPr>
          <p:cNvSpPr>
            <a:spLocks noGrp="1"/>
          </p:cNvSpPr>
          <p:nvPr>
            <p:ph type="body" sz="quarter" idx="18" hasCustomPrompt="1"/>
          </p:nvPr>
        </p:nvSpPr>
        <p:spPr>
          <a:xfrm>
            <a:off x="1933575" y="3749742"/>
            <a:ext cx="6915150" cy="2006600"/>
          </a:xfrm>
        </p:spPr>
        <p:txBody>
          <a:bodyPr anchor="ctr">
            <a:normAutofit/>
          </a:bodyPr>
          <a:lstStyle>
            <a:lvl1pPr marL="0" indent="0" algn="r">
              <a:buNone/>
              <a:defRPr sz="6000" b="1" cap="all" spc="150" baseline="0">
                <a:solidFill>
                  <a:schemeClr val="bg1"/>
                </a:solidFill>
                <a:latin typeface="+mj-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xmlns="" id="{33FF3C51-D339-F949-A857-ABE561718528}"/>
              </a:ext>
            </a:extLst>
          </p:cNvPr>
          <p:cNvSpPr>
            <a:spLocks noGrp="1"/>
          </p:cNvSpPr>
          <p:nvPr>
            <p:ph type="body" sz="quarter" idx="19"/>
          </p:nvPr>
        </p:nvSpPr>
        <p:spPr>
          <a:xfrm>
            <a:off x="4695825" y="3038475"/>
            <a:ext cx="4152900" cy="520700"/>
          </a:xfrm>
        </p:spPr>
        <p:txBody>
          <a:bodyPr/>
          <a:lstStyle>
            <a:lvl1pPr marL="0" indent="0" algn="r">
              <a:buNone/>
              <a:defRPr b="0" i="0">
                <a:solidFill>
                  <a:schemeClr val="accent1">
                    <a:lumMod val="10000"/>
                    <a:lumOff val="90000"/>
                  </a:schemeClr>
                </a:solidFill>
                <a:latin typeface="Calibri Light" panose="020F0302020204030204" pitchFamily="34" charset="0"/>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1" name="Text Placeholder 11">
            <a:extLst>
              <a:ext uri="{FF2B5EF4-FFF2-40B4-BE49-F238E27FC236}">
                <a16:creationId xmlns:a16="http://schemas.microsoft.com/office/drawing/2014/main" xmlns="" id="{89132107-9BEC-2C42-9E15-081F25E2740E}"/>
              </a:ext>
            </a:extLst>
          </p:cNvPr>
          <p:cNvSpPr>
            <a:spLocks noGrp="1"/>
          </p:cNvSpPr>
          <p:nvPr>
            <p:ph type="body" sz="quarter" idx="20" hasCustomPrompt="1"/>
          </p:nvPr>
        </p:nvSpPr>
        <p:spPr>
          <a:xfrm>
            <a:off x="4695825" y="2063115"/>
            <a:ext cx="4152900" cy="520700"/>
          </a:xfrm>
        </p:spPr>
        <p:txBody>
          <a:bodyPr>
            <a:normAutofit/>
          </a:bodyPr>
          <a:lstStyle>
            <a:lvl1pPr marL="0" indent="0" algn="r">
              <a:buNone/>
              <a:defRPr sz="1200" b="0" i="0">
                <a:solidFill>
                  <a:schemeClr val="accent5"/>
                </a:solidFill>
                <a:latin typeface="+mj-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3" name="Picture 12">
            <a:extLst>
              <a:ext uri="{FF2B5EF4-FFF2-40B4-BE49-F238E27FC236}">
                <a16:creationId xmlns:a16="http://schemas.microsoft.com/office/drawing/2014/main" xmlns="" id="{C2829133-341C-E047-91B5-EACB37D02FB4}"/>
              </a:ext>
            </a:extLst>
          </p:cNvPr>
          <p:cNvPicPr>
            <a:picLocks noChangeAspect="1"/>
          </p:cNvPicPr>
          <p:nvPr userDrawn="1"/>
        </p:nvPicPr>
        <p:blipFill>
          <a:blip r:embed="rId3">
            <a:biLevel thresh="50000"/>
            <a:extLst>
              <a:ext uri="{28A0092B-C50C-407E-A947-70E740481C1C}">
                <a14:useLocalDpi xmlns:a14="http://schemas.microsoft.com/office/drawing/2010/main"/>
              </a:ext>
            </a:extLst>
          </a:blip>
          <a:stretch>
            <a:fillRect/>
          </a:stretch>
        </p:blipFill>
        <p:spPr>
          <a:xfrm>
            <a:off x="7617723" y="264418"/>
            <a:ext cx="291601" cy="324000"/>
          </a:xfrm>
          <a:prstGeom prst="rect">
            <a:avLst/>
          </a:prstGeom>
        </p:spPr>
      </p:pic>
      <p:sp>
        <p:nvSpPr>
          <p:cNvPr id="14" name="Title 1">
            <a:extLst>
              <a:ext uri="{FF2B5EF4-FFF2-40B4-BE49-F238E27FC236}">
                <a16:creationId xmlns:a16="http://schemas.microsoft.com/office/drawing/2014/main" xmlns="" id="{EEAE770A-E79A-AE44-A90F-463389D7F8AD}"/>
              </a:ext>
            </a:extLst>
          </p:cNvPr>
          <p:cNvSpPr txBox="1">
            <a:spLocks/>
          </p:cNvSpPr>
          <p:nvPr userDrawn="1"/>
        </p:nvSpPr>
        <p:spPr>
          <a:xfrm>
            <a:off x="7741285" y="295195"/>
            <a:ext cx="1107440" cy="184666"/>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200" b="1" spc="0">
                <a:solidFill>
                  <a:srgbClr val="FFFFFF"/>
                </a:solidFill>
                <a:latin typeface="Calibri Light" panose="020F0302020204030204"/>
                <a:ea typeface="Open Sans" charset="0"/>
                <a:cs typeface="Open Sans" charset="0"/>
              </a:rPr>
              <a:t>@</a:t>
            </a:r>
            <a:r>
              <a:rPr lang="en-US" sz="1200" b="1" spc="0" err="1">
                <a:solidFill>
                  <a:srgbClr val="FFFFFF"/>
                </a:solidFill>
                <a:latin typeface="Calibri Light" panose="020F0302020204030204"/>
                <a:ea typeface="Open Sans" charset="0"/>
                <a:cs typeface="Open Sans" charset="0"/>
              </a:rPr>
              <a:t>openaire_eu</a:t>
            </a:r>
            <a:endParaRPr lang="en-US" sz="1200" b="1" spc="0">
              <a:solidFill>
                <a:srgbClr val="FFFFFF"/>
              </a:solidFill>
              <a:latin typeface="Calibri Light" panose="020F0302020204030204"/>
              <a:ea typeface="Open Sans" charset="0"/>
              <a:cs typeface="Open Sans" charset="0"/>
            </a:endParaRPr>
          </a:p>
        </p:txBody>
      </p:sp>
      <p:pic>
        <p:nvPicPr>
          <p:cNvPr id="8" name="Graphic 7">
            <a:extLst>
              <a:ext uri="{FF2B5EF4-FFF2-40B4-BE49-F238E27FC236}">
                <a16:creationId xmlns:a16="http://schemas.microsoft.com/office/drawing/2014/main" xmlns="" id="{23252491-6812-394B-8CAD-8676F9FF76A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986444" y="6387072"/>
            <a:ext cx="243000" cy="324000"/>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xmlns="" id="{2EC3170E-1971-D64F-8793-917EDC7D1CC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pic>
        <p:nvPicPr>
          <p:cNvPr id="15" name="Picture 2">
            <a:extLst>
              <a:ext uri="{FF2B5EF4-FFF2-40B4-BE49-F238E27FC236}">
                <a16:creationId xmlns:a16="http://schemas.microsoft.com/office/drawing/2014/main" xmlns="" id="{6B03104E-C377-E744-B319-CB9D49C2EA3E}"/>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49229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Blank_background_picture">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xmlns="" id="{3235324E-290D-B544-8FCE-CFD1CB186F04}"/>
              </a:ext>
            </a:extLst>
          </p:cNvPr>
          <p:cNvSpPr>
            <a:spLocks noGrp="1"/>
          </p:cNvSpPr>
          <p:nvPr>
            <p:ph type="pic" sz="quarter" idx="19"/>
          </p:nvPr>
        </p:nvSpPr>
        <p:spPr>
          <a:xfrm>
            <a:off x="0" y="0"/>
            <a:ext cx="9144000" cy="6858000"/>
          </a:xfrm>
          <a:custGeom>
            <a:avLst/>
            <a:gdLst>
              <a:gd name="connsiteX0" fmla="*/ 1386946 w 12192000"/>
              <a:gd name="connsiteY0" fmla="*/ 5128856 h 6858000"/>
              <a:gd name="connsiteX1" fmla="*/ 1386946 w 12192000"/>
              <a:gd name="connsiteY1" fmla="*/ 5136056 h 6858000"/>
              <a:gd name="connsiteX2" fmla="*/ 10754268 w 12192000"/>
              <a:gd name="connsiteY2" fmla="*/ 5136056 h 6858000"/>
              <a:gd name="connsiteX3" fmla="*/ 10754268 w 12192000"/>
              <a:gd name="connsiteY3" fmla="*/ 5128856 h 6858000"/>
              <a:gd name="connsiteX4" fmla="*/ 9405552 w 12192000"/>
              <a:gd name="connsiteY4" fmla="*/ 0 h 6858000"/>
              <a:gd name="connsiteX5" fmla="*/ 11189456 w 12192000"/>
              <a:gd name="connsiteY5" fmla="*/ 0 h 6858000"/>
              <a:gd name="connsiteX6" fmla="*/ 11171395 w 12192000"/>
              <a:gd name="connsiteY6" fmla="*/ 37492 h 6858000"/>
              <a:gd name="connsiteX7" fmla="*/ 10297504 w 12192000"/>
              <a:gd name="connsiteY7" fmla="*/ 557611 h 6858000"/>
              <a:gd name="connsiteX8" fmla="*/ 9423613 w 12192000"/>
              <a:gd name="connsiteY8" fmla="*/ 37492 h 6858000"/>
              <a:gd name="connsiteX9" fmla="*/ 0 w 12192000"/>
              <a:gd name="connsiteY9" fmla="*/ 0 h 6858000"/>
              <a:gd name="connsiteX10" fmla="*/ 8359366 w 12192000"/>
              <a:gd name="connsiteY10" fmla="*/ 0 h 6858000"/>
              <a:gd name="connsiteX11" fmla="*/ 8399180 w 12192000"/>
              <a:gd name="connsiteY11" fmla="*/ 154845 h 6858000"/>
              <a:gd name="connsiteX12" fmla="*/ 10297503 w 12192000"/>
              <a:gd name="connsiteY12" fmla="*/ 1551453 h 6858000"/>
              <a:gd name="connsiteX13" fmla="*/ 12128986 w 12192000"/>
              <a:gd name="connsiteY13" fmla="*/ 337465 h 6858000"/>
              <a:gd name="connsiteX14" fmla="*/ 12192000 w 12192000"/>
              <a:gd name="connsiteY14" fmla="*/ 165297 h 6858000"/>
              <a:gd name="connsiteX15" fmla="*/ 12192000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1386946" y="5128856"/>
                </a:moveTo>
                <a:lnTo>
                  <a:pt x="1386946" y="5136056"/>
                </a:lnTo>
                <a:lnTo>
                  <a:pt x="10754268" y="5136056"/>
                </a:lnTo>
                <a:lnTo>
                  <a:pt x="10754268" y="5128856"/>
                </a:lnTo>
                <a:close/>
                <a:moveTo>
                  <a:pt x="9405552" y="0"/>
                </a:moveTo>
                <a:lnTo>
                  <a:pt x="11189456" y="0"/>
                </a:lnTo>
                <a:lnTo>
                  <a:pt x="11171395" y="37492"/>
                </a:lnTo>
                <a:cubicBezTo>
                  <a:pt x="11003099" y="347298"/>
                  <a:pt x="10674862" y="557611"/>
                  <a:pt x="10297504" y="557611"/>
                </a:cubicBezTo>
                <a:cubicBezTo>
                  <a:pt x="9920146" y="557611"/>
                  <a:pt x="9591909" y="347298"/>
                  <a:pt x="9423613" y="37492"/>
                </a:cubicBezTo>
                <a:close/>
                <a:moveTo>
                  <a:pt x="0" y="0"/>
                </a:moveTo>
                <a:lnTo>
                  <a:pt x="8359366" y="0"/>
                </a:lnTo>
                <a:lnTo>
                  <a:pt x="8399180" y="154845"/>
                </a:lnTo>
                <a:cubicBezTo>
                  <a:pt x="8650844" y="963969"/>
                  <a:pt x="9405567" y="1551453"/>
                  <a:pt x="10297503" y="1551453"/>
                </a:cubicBezTo>
                <a:cubicBezTo>
                  <a:pt x="11120829" y="1551453"/>
                  <a:pt x="11827239" y="1050875"/>
                  <a:pt x="12128986" y="337465"/>
                </a:cubicBezTo>
                <a:lnTo>
                  <a:pt x="12192000" y="165297"/>
                </a:lnTo>
                <a:lnTo>
                  <a:pt x="12192000" y="6858000"/>
                </a:lnTo>
                <a:lnTo>
                  <a:pt x="0" y="6858000"/>
                </a:lnTo>
                <a:close/>
              </a:path>
            </a:pathLst>
          </a:custGeom>
        </p:spPr>
        <p:txBody>
          <a:bodyPr wrap="square">
            <a:noAutofit/>
          </a:bodyPr>
          <a:lstStyle/>
          <a:p>
            <a:endParaRPr lang="ko-KR" altLang="en-US"/>
          </a:p>
        </p:txBody>
      </p:sp>
      <p:sp>
        <p:nvSpPr>
          <p:cNvPr id="12" name="바닥글 개체 틀 11"/>
          <p:cNvSpPr>
            <a:spLocks noGrp="1"/>
          </p:cNvSpPr>
          <p:nvPr>
            <p:ph type="ftr" sz="quarter" idx="16"/>
          </p:nvPr>
        </p:nvSpPr>
        <p:spPr>
          <a:xfrm>
            <a:off x="1288192" y="6356351"/>
            <a:ext cx="6783860" cy="365125"/>
          </a:xfrm>
        </p:spPr>
        <p:txBody>
          <a:bodyPr/>
          <a:lstStyle>
            <a:lvl1pPr>
              <a:defRPr>
                <a:solidFill>
                  <a:schemeClr val="bg1">
                    <a:lumMod val="95000"/>
                  </a:schemeClr>
                </a:solidFill>
              </a:defRPr>
            </a:lvl1pPr>
          </a:lstStyle>
          <a:p>
            <a:r>
              <a:rPr lang="en-GB" altLang="ko-KR">
                <a:solidFill>
                  <a:srgbClr val="FFFFFF">
                    <a:lumMod val="95000"/>
                  </a:srgbClr>
                </a:solidFill>
              </a:rPr>
              <a:t>Evidence Based Policymaking in Europe Summit: 2021 | Dec 9-10, 2021</a:t>
            </a:r>
            <a:endParaRPr lang="ko-KR" altLang="en-US">
              <a:solidFill>
                <a:srgbClr val="FFFFFF">
                  <a:lumMod val="95000"/>
                </a:srgbClr>
              </a:solidFill>
            </a:endParaRPr>
          </a:p>
        </p:txBody>
      </p:sp>
      <p:sp>
        <p:nvSpPr>
          <p:cNvPr id="8" name="슬라이드 번호 개체 틀 12">
            <a:extLst>
              <a:ext uri="{FF2B5EF4-FFF2-40B4-BE49-F238E27FC236}">
                <a16:creationId xmlns:a16="http://schemas.microsoft.com/office/drawing/2014/main" xmlns="" id="{B1526702-60FD-CF45-ABFF-486EBF4FA2EA}"/>
              </a:ext>
            </a:extLst>
          </p:cNvPr>
          <p:cNvSpPr>
            <a:spLocks noGrp="1"/>
          </p:cNvSpPr>
          <p:nvPr>
            <p:ph type="sldNum" sz="quarter" idx="17"/>
          </p:nvPr>
        </p:nvSpPr>
        <p:spPr>
          <a:xfrm>
            <a:off x="4423500" y="4977"/>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sp>
        <p:nvSpPr>
          <p:cNvPr id="3" name="Text Placeholder 2">
            <a:extLst>
              <a:ext uri="{FF2B5EF4-FFF2-40B4-BE49-F238E27FC236}">
                <a16:creationId xmlns:a16="http://schemas.microsoft.com/office/drawing/2014/main" xmlns="" id="{2143F8E4-4EF9-604A-866E-4FC3440BC10B}"/>
              </a:ext>
            </a:extLst>
          </p:cNvPr>
          <p:cNvSpPr>
            <a:spLocks noGrp="1"/>
          </p:cNvSpPr>
          <p:nvPr>
            <p:ph type="body" sz="quarter" idx="20"/>
          </p:nvPr>
        </p:nvSpPr>
        <p:spPr>
          <a:xfrm>
            <a:off x="1032309" y="1356176"/>
            <a:ext cx="3429000" cy="757237"/>
          </a:xfrm>
        </p:spPr>
        <p:txBody>
          <a:bodyPr>
            <a:normAutofit/>
          </a:bodyPr>
          <a:lstStyle>
            <a:lvl1pPr marL="0" indent="0">
              <a:buNone/>
              <a:defRPr sz="1500">
                <a:solidFill>
                  <a:schemeClr val="accent2">
                    <a:lumMod val="60000"/>
                    <a:lumOff val="40000"/>
                  </a:schemeClr>
                </a:solidFill>
                <a:latin typeface="+mj-lt"/>
              </a:defRPr>
            </a:lvl1pPr>
            <a:lvl2pPr marL="342900" indent="0">
              <a:buNone/>
              <a:defRPr/>
            </a:lvl2pPr>
          </a:lstStyle>
          <a:p>
            <a:pPr lvl="0"/>
            <a:r>
              <a:rPr lang="en-GB" dirty="0"/>
              <a:t>Click to edit Master text styles</a:t>
            </a:r>
          </a:p>
        </p:txBody>
      </p:sp>
      <p:sp>
        <p:nvSpPr>
          <p:cNvPr id="5" name="Text Placeholder 4">
            <a:extLst>
              <a:ext uri="{FF2B5EF4-FFF2-40B4-BE49-F238E27FC236}">
                <a16:creationId xmlns:a16="http://schemas.microsoft.com/office/drawing/2014/main" xmlns="" id="{A43975AF-627D-7D40-83D4-97DC79E3C616}"/>
              </a:ext>
            </a:extLst>
          </p:cNvPr>
          <p:cNvSpPr>
            <a:spLocks noGrp="1"/>
          </p:cNvSpPr>
          <p:nvPr>
            <p:ph type="body" sz="quarter" idx="21"/>
          </p:nvPr>
        </p:nvSpPr>
        <p:spPr>
          <a:xfrm>
            <a:off x="3465910" y="5218177"/>
            <a:ext cx="4606528" cy="1036827"/>
          </a:xfrm>
        </p:spPr>
        <p:txBody>
          <a:bodyPr>
            <a:normAutofit/>
          </a:bodyPr>
          <a:lstStyle>
            <a:lvl1pPr marL="0" indent="0" algn="r">
              <a:buNone/>
              <a:defRPr sz="1050">
                <a:solidFill>
                  <a:schemeClr val="bg2"/>
                </a:solidFill>
              </a:defRPr>
            </a:lvl1pPr>
          </a:lstStyle>
          <a:p>
            <a:pPr lvl="0"/>
            <a:r>
              <a:rPr lang="en-GB" dirty="0"/>
              <a:t>Click to edit Master text styles</a:t>
            </a:r>
          </a:p>
        </p:txBody>
      </p:sp>
      <p:sp>
        <p:nvSpPr>
          <p:cNvPr id="19" name="Text Placeholder 18">
            <a:extLst>
              <a:ext uri="{FF2B5EF4-FFF2-40B4-BE49-F238E27FC236}">
                <a16:creationId xmlns:a16="http://schemas.microsoft.com/office/drawing/2014/main" xmlns="" id="{57D03759-02A3-AA4A-8D89-00A52B3DDDAB}"/>
              </a:ext>
            </a:extLst>
          </p:cNvPr>
          <p:cNvSpPr>
            <a:spLocks noGrp="1"/>
          </p:cNvSpPr>
          <p:nvPr>
            <p:ph type="body" sz="quarter" idx="22" hasCustomPrompt="1"/>
          </p:nvPr>
        </p:nvSpPr>
        <p:spPr>
          <a:xfrm>
            <a:off x="0" y="2000251"/>
            <a:ext cx="9144000" cy="2302455"/>
          </a:xfrm>
        </p:spPr>
        <p:txBody>
          <a:bodyPr>
            <a:noAutofit/>
          </a:bodyPr>
          <a:lstStyle>
            <a:lvl1pPr marL="0" indent="0" algn="dist">
              <a:buNone/>
              <a:defRPr sz="15000" cap="all" baseline="0">
                <a:solidFill>
                  <a:schemeClr val="bg2"/>
                </a:solidFill>
              </a:defRPr>
            </a:lvl1pPr>
            <a:lvl2pPr marL="342900" indent="0">
              <a:buNone/>
              <a:defRPr/>
            </a:lvl2pPr>
          </a:lstStyle>
          <a:p>
            <a:pPr lvl="0"/>
            <a:r>
              <a:rPr lang="en-GB" dirty="0"/>
              <a:t>Title</a:t>
            </a:r>
          </a:p>
        </p:txBody>
      </p:sp>
      <p:sp>
        <p:nvSpPr>
          <p:cNvPr id="22" name="Text Placeholder 21">
            <a:extLst>
              <a:ext uri="{FF2B5EF4-FFF2-40B4-BE49-F238E27FC236}">
                <a16:creationId xmlns:a16="http://schemas.microsoft.com/office/drawing/2014/main" xmlns="" id="{1F903B44-125F-2045-A124-93EBA4F2D320}"/>
              </a:ext>
            </a:extLst>
          </p:cNvPr>
          <p:cNvSpPr>
            <a:spLocks noGrp="1"/>
          </p:cNvSpPr>
          <p:nvPr>
            <p:ph type="body" sz="quarter" idx="23" hasCustomPrompt="1"/>
          </p:nvPr>
        </p:nvSpPr>
        <p:spPr>
          <a:xfrm>
            <a:off x="1046560" y="4420300"/>
            <a:ext cx="7011590" cy="623887"/>
          </a:xfrm>
        </p:spPr>
        <p:txBody>
          <a:bodyPr>
            <a:noAutofit/>
          </a:bodyPr>
          <a:lstStyle>
            <a:lvl1pPr marL="0" indent="0" algn="dist">
              <a:buNone/>
              <a:defRPr sz="3750" cap="all" spc="1050" baseline="0">
                <a:solidFill>
                  <a:schemeClr val="accent1"/>
                </a:solidFill>
                <a:latin typeface="+mj-lt"/>
              </a:defRPr>
            </a:lvl1pPr>
          </a:lstStyle>
          <a:p>
            <a:pPr lvl="0"/>
            <a:r>
              <a:rPr lang="en-GB" dirty="0"/>
              <a:t>Subtitle</a:t>
            </a:r>
          </a:p>
        </p:txBody>
      </p:sp>
      <p:sp>
        <p:nvSpPr>
          <p:cNvPr id="26" name="자유형 14">
            <a:extLst>
              <a:ext uri="{FF2B5EF4-FFF2-40B4-BE49-F238E27FC236}">
                <a16:creationId xmlns:a16="http://schemas.microsoft.com/office/drawing/2014/main" xmlns="" id="{2A195701-7C2E-5F4A-B431-B44F5BBBB2F2}"/>
              </a:ext>
            </a:extLst>
          </p:cNvPr>
          <p:cNvSpPr/>
          <p:nvPr userDrawn="1"/>
        </p:nvSpPr>
        <p:spPr bwMode="auto">
          <a:xfrm>
            <a:off x="6264822" y="-24384"/>
            <a:ext cx="2879178" cy="1575837"/>
          </a:xfrm>
          <a:custGeom>
            <a:avLst/>
            <a:gdLst>
              <a:gd name="connsiteX0" fmla="*/ 0 w 3838904"/>
              <a:gd name="connsiteY0" fmla="*/ 0 h 1575837"/>
              <a:gd name="connsiteX1" fmla="*/ 1040709 w 3838904"/>
              <a:gd name="connsiteY1" fmla="*/ 0 h 1575837"/>
              <a:gd name="connsiteX2" fmla="*/ 1070517 w 3838904"/>
              <a:gd name="connsiteY2" fmla="*/ 61876 h 1575837"/>
              <a:gd name="connsiteX3" fmla="*/ 1944408 w 3838904"/>
              <a:gd name="connsiteY3" fmla="*/ 581995 h 1575837"/>
              <a:gd name="connsiteX4" fmla="*/ 2818299 w 3838904"/>
              <a:gd name="connsiteY4" fmla="*/ 61876 h 1575837"/>
              <a:gd name="connsiteX5" fmla="*/ 2848107 w 3838904"/>
              <a:gd name="connsiteY5" fmla="*/ 0 h 1575837"/>
              <a:gd name="connsiteX6" fmla="*/ 3838904 w 3838904"/>
              <a:gd name="connsiteY6" fmla="*/ 0 h 1575837"/>
              <a:gd name="connsiteX7" fmla="*/ 3838904 w 3838904"/>
              <a:gd name="connsiteY7" fmla="*/ 189681 h 1575837"/>
              <a:gd name="connsiteX8" fmla="*/ 3775890 w 3838904"/>
              <a:gd name="connsiteY8" fmla="*/ 361849 h 1575837"/>
              <a:gd name="connsiteX9" fmla="*/ 1944407 w 3838904"/>
              <a:gd name="connsiteY9" fmla="*/ 1575837 h 1575837"/>
              <a:gd name="connsiteX10" fmla="*/ 46084 w 3838904"/>
              <a:gd name="connsiteY10" fmla="*/ 179229 h 157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8904" h="1575837">
                <a:moveTo>
                  <a:pt x="0" y="0"/>
                </a:moveTo>
                <a:lnTo>
                  <a:pt x="1040709" y="0"/>
                </a:lnTo>
                <a:lnTo>
                  <a:pt x="1070517" y="61876"/>
                </a:lnTo>
                <a:cubicBezTo>
                  <a:pt x="1238813" y="371682"/>
                  <a:pt x="1567050" y="581995"/>
                  <a:pt x="1944408" y="581995"/>
                </a:cubicBezTo>
                <a:cubicBezTo>
                  <a:pt x="2321766" y="581995"/>
                  <a:pt x="2650003" y="371682"/>
                  <a:pt x="2818299" y="61876"/>
                </a:cubicBezTo>
                <a:lnTo>
                  <a:pt x="2848107" y="0"/>
                </a:lnTo>
                <a:lnTo>
                  <a:pt x="3838904" y="0"/>
                </a:lnTo>
                <a:lnTo>
                  <a:pt x="3838904" y="189681"/>
                </a:lnTo>
                <a:lnTo>
                  <a:pt x="3775890" y="361849"/>
                </a:lnTo>
                <a:cubicBezTo>
                  <a:pt x="3474143" y="1075259"/>
                  <a:pt x="2767733" y="1575837"/>
                  <a:pt x="1944407" y="1575837"/>
                </a:cubicBezTo>
                <a:cubicBezTo>
                  <a:pt x="1052471" y="1575837"/>
                  <a:pt x="297748" y="988353"/>
                  <a:pt x="46084" y="179229"/>
                </a:cubicBez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222080"/>
              </a:solidFill>
            </a:endParaRPr>
          </a:p>
        </p:txBody>
      </p:sp>
      <p:sp>
        <p:nvSpPr>
          <p:cNvPr id="57" name="Rectangle 56">
            <a:extLst>
              <a:ext uri="{FF2B5EF4-FFF2-40B4-BE49-F238E27FC236}">
                <a16:creationId xmlns:a16="http://schemas.microsoft.com/office/drawing/2014/main" xmlns="" id="{95A67070-5139-F246-8EAB-5E41A1336354}"/>
              </a:ext>
            </a:extLst>
          </p:cNvPr>
          <p:cNvSpPr/>
          <p:nvPr userDrawn="1"/>
        </p:nvSpPr>
        <p:spPr>
          <a:xfrm>
            <a:off x="1040209" y="5128856"/>
            <a:ext cx="7025492" cy="7200"/>
          </a:xfrm>
          <a:prstGeom prst="rect">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x-none" sz="1350">
              <a:solidFill>
                <a:srgbClr val="FFFFFF"/>
              </a:solidFill>
            </a:endParaRPr>
          </a:p>
        </p:txBody>
      </p:sp>
      <p:pic>
        <p:nvPicPr>
          <p:cNvPr id="66" name="Picture 65" descr="A picture containing text, clipart&#10;&#10;Description automatically generated">
            <a:extLst>
              <a:ext uri="{FF2B5EF4-FFF2-40B4-BE49-F238E27FC236}">
                <a16:creationId xmlns:a16="http://schemas.microsoft.com/office/drawing/2014/main" xmlns="" id="{D74A99D0-C01A-4546-898F-D4E0F614E6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352" y="5660111"/>
            <a:ext cx="886211" cy="420452"/>
          </a:xfrm>
          <a:prstGeom prst="rect">
            <a:avLst/>
          </a:prstGeom>
        </p:spPr>
      </p:pic>
      <p:sp>
        <p:nvSpPr>
          <p:cNvPr id="68" name="Text Placeholder 67">
            <a:extLst>
              <a:ext uri="{FF2B5EF4-FFF2-40B4-BE49-F238E27FC236}">
                <a16:creationId xmlns:a16="http://schemas.microsoft.com/office/drawing/2014/main" xmlns="" id="{21CDCF9D-3176-F944-A471-C41C391AFC3E}"/>
              </a:ext>
            </a:extLst>
          </p:cNvPr>
          <p:cNvSpPr>
            <a:spLocks noGrp="1"/>
          </p:cNvSpPr>
          <p:nvPr>
            <p:ph type="body" sz="quarter" idx="24" hasCustomPrompt="1"/>
          </p:nvPr>
        </p:nvSpPr>
        <p:spPr>
          <a:xfrm>
            <a:off x="190500" y="6302374"/>
            <a:ext cx="885600" cy="421200"/>
          </a:xfrm>
          <a:blipFill>
            <a:blip r:embed="rId3"/>
            <a:stretch>
              <a:fillRect/>
            </a:stretch>
          </a:blipFill>
        </p:spPr>
        <p:txBody>
          <a:bodyPr/>
          <a:lstStyle>
            <a:lvl2pPr marL="342900" indent="0">
              <a:buNone/>
              <a:defRPr/>
            </a:lvl2pPr>
          </a:lstStyle>
          <a:p>
            <a:pPr lvl="1"/>
            <a:r>
              <a:rPr lang="x-none" dirty="0"/>
              <a:t> </a:t>
            </a:r>
          </a:p>
        </p:txBody>
      </p:sp>
    </p:spTree>
    <p:extLst>
      <p:ext uri="{BB962C8B-B14F-4D97-AF65-F5344CB8AC3E}">
        <p14:creationId xmlns:p14="http://schemas.microsoft.com/office/powerpoint/2010/main" val="163606908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_Title_1_light_backgroun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xmlns="" id="{A9E8FCBD-39E9-554A-A815-3378176BBE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8">
            <a:extLst>
              <a:ext uri="{FF2B5EF4-FFF2-40B4-BE49-F238E27FC236}">
                <a16:creationId xmlns:a16="http://schemas.microsoft.com/office/drawing/2014/main" xmlns="" id="{C167E905-9829-3A48-B64E-3F05C83C529D}"/>
              </a:ext>
            </a:extLst>
          </p:cNvPr>
          <p:cNvSpPr>
            <a:spLocks noGrp="1"/>
          </p:cNvSpPr>
          <p:nvPr>
            <p:ph type="body" sz="quarter" idx="18" hasCustomPrompt="1"/>
          </p:nvPr>
        </p:nvSpPr>
        <p:spPr>
          <a:xfrm>
            <a:off x="674709" y="1756131"/>
            <a:ext cx="7545497" cy="2006600"/>
          </a:xfrm>
        </p:spPr>
        <p:txBody>
          <a:bodyPr>
            <a:noAutofit/>
          </a:bodyPr>
          <a:lstStyle>
            <a:lvl1pPr marL="0" indent="0">
              <a:buNone/>
              <a:defRPr sz="6000" b="1" cap="none" baseline="0">
                <a:solidFill>
                  <a:schemeClr val="tx1">
                    <a:lumMod val="50000"/>
                  </a:schemeClr>
                </a:solidFill>
                <a:latin typeface="+mn-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xmlns="" id="{72020A61-98B8-4D42-B44D-28436F578240}"/>
              </a:ext>
            </a:extLst>
          </p:cNvPr>
          <p:cNvSpPr>
            <a:spLocks noGrp="1"/>
          </p:cNvSpPr>
          <p:nvPr>
            <p:ph type="body" sz="quarter" idx="19"/>
          </p:nvPr>
        </p:nvSpPr>
        <p:spPr>
          <a:xfrm>
            <a:off x="674709" y="3896504"/>
            <a:ext cx="7545497" cy="988647"/>
          </a:xfrm>
        </p:spPr>
        <p:txBody>
          <a:bodyPr/>
          <a:lstStyle>
            <a:lvl1pPr marL="0" indent="0">
              <a:buNone/>
              <a:defRPr b="1" i="0">
                <a:solidFill>
                  <a:srgbClr val="5A6770"/>
                </a:solidFill>
                <a:latin typeface="+mn-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1">
            <a:extLst>
              <a:ext uri="{FF2B5EF4-FFF2-40B4-BE49-F238E27FC236}">
                <a16:creationId xmlns:a16="http://schemas.microsoft.com/office/drawing/2014/main" xmlns="" id="{EEB0AF54-F642-CC4C-A853-9CACB1646C6C}"/>
              </a:ext>
            </a:extLst>
          </p:cNvPr>
          <p:cNvSpPr>
            <a:spLocks noGrp="1"/>
          </p:cNvSpPr>
          <p:nvPr>
            <p:ph type="body" sz="quarter" idx="20" hasCustomPrompt="1"/>
          </p:nvPr>
        </p:nvSpPr>
        <p:spPr>
          <a:xfrm>
            <a:off x="6698294" y="163865"/>
            <a:ext cx="2281479" cy="825691"/>
          </a:xfrm>
        </p:spPr>
        <p:txBody>
          <a:bodyPr>
            <a:normAutofit/>
          </a:bodyPr>
          <a:lstStyle>
            <a:lvl1pPr marL="0" indent="0" algn="r">
              <a:buNone/>
              <a:defRPr sz="1200" b="1" i="0">
                <a:solidFill>
                  <a:schemeClr val="bg2">
                    <a:lumMod val="75000"/>
                  </a:schemeClr>
                </a:solidFill>
                <a:latin typeface="+mj-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4" name="Picture 13">
            <a:extLst>
              <a:ext uri="{FF2B5EF4-FFF2-40B4-BE49-F238E27FC236}">
                <a16:creationId xmlns:a16="http://schemas.microsoft.com/office/drawing/2014/main" xmlns="" id="{59D6FC93-08E4-3643-8D34-1D4297EB1D3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139093" y="6407008"/>
            <a:ext cx="243000" cy="269999"/>
          </a:xfrm>
          <a:prstGeom prst="rect">
            <a:avLst/>
          </a:prstGeom>
        </p:spPr>
      </p:pic>
      <p:sp>
        <p:nvSpPr>
          <p:cNvPr id="15" name="Title 1">
            <a:extLst>
              <a:ext uri="{FF2B5EF4-FFF2-40B4-BE49-F238E27FC236}">
                <a16:creationId xmlns:a16="http://schemas.microsoft.com/office/drawing/2014/main" xmlns="" id="{F1C04362-43E0-8443-9DD7-E8C7838A0A0B}"/>
              </a:ext>
            </a:extLst>
          </p:cNvPr>
          <p:cNvSpPr txBox="1">
            <a:spLocks noChangeAspect="1"/>
          </p:cNvSpPr>
          <p:nvPr userDrawn="1"/>
        </p:nvSpPr>
        <p:spPr>
          <a:xfrm>
            <a:off x="7207773" y="6442430"/>
            <a:ext cx="1107440" cy="184666"/>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200" b="1" spc="0">
                <a:solidFill>
                  <a:srgbClr val="222080"/>
                </a:solidFill>
                <a:latin typeface="Calibri Light" panose="020F0302020204030204"/>
                <a:ea typeface="Open Sans" charset="0"/>
                <a:cs typeface="Open Sans" charset="0"/>
              </a:rPr>
              <a:t>@</a:t>
            </a:r>
            <a:r>
              <a:rPr lang="en-US" sz="1200" b="1" spc="0" err="1">
                <a:solidFill>
                  <a:srgbClr val="222080"/>
                </a:solidFill>
                <a:latin typeface="Calibri Light" panose="020F0302020204030204"/>
                <a:ea typeface="Open Sans" charset="0"/>
                <a:cs typeface="Open Sans" charset="0"/>
              </a:rPr>
              <a:t>openaire_eu</a:t>
            </a:r>
            <a:endParaRPr lang="en-US" sz="1200" b="1" spc="0">
              <a:solidFill>
                <a:srgbClr val="222080"/>
              </a:solidFill>
              <a:latin typeface="Calibri Light" panose="020F0302020204030204"/>
              <a:ea typeface="Open Sans" charset="0"/>
              <a:cs typeface="Open Sans" charset="0"/>
            </a:endParaRPr>
          </a:p>
        </p:txBody>
      </p:sp>
      <p:pic>
        <p:nvPicPr>
          <p:cNvPr id="16" name="Graphic 15">
            <a:extLst>
              <a:ext uri="{FF2B5EF4-FFF2-40B4-BE49-F238E27FC236}">
                <a16:creationId xmlns:a16="http://schemas.microsoft.com/office/drawing/2014/main" xmlns="" id="{5DA24E07-433B-D04F-80AA-B81E631A66B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605725" y="6372763"/>
            <a:ext cx="243000" cy="324000"/>
          </a:xfrm>
          <a:prstGeom prst="rect">
            <a:avLst/>
          </a:prstGeom>
        </p:spPr>
      </p:pic>
      <p:sp>
        <p:nvSpPr>
          <p:cNvPr id="4" name="바닥글 개체 틀 3"/>
          <p:cNvSpPr>
            <a:spLocks noGrp="1"/>
          </p:cNvSpPr>
          <p:nvPr>
            <p:ph type="ftr" sz="quarter" idx="11"/>
          </p:nvPr>
        </p:nvSpPr>
        <p:spPr>
          <a:xfrm>
            <a:off x="811156" y="6353706"/>
            <a:ext cx="6178367"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4098" name="Picture 2">
            <a:extLst>
              <a:ext uri="{FF2B5EF4-FFF2-40B4-BE49-F238E27FC236}">
                <a16:creationId xmlns:a16="http://schemas.microsoft.com/office/drawing/2014/main" xmlns="" id="{D8538368-FC53-5E4A-85B3-DF6EF98FE684}"/>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90639" y="6398285"/>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xmlns="" id="{6EB81584-D253-8D4F-A6CD-AECC8861A2D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64227" y="157748"/>
            <a:ext cx="1971329" cy="94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9181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1_Title Slide_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noFill/>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a:noFill/>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5" name="Footer Placeholder 4"/>
          <p:cNvSpPr>
            <a:spLocks noGrp="1"/>
          </p:cNvSpPr>
          <p:nvPr>
            <p:ph type="ftr" sz="quarter" idx="11"/>
          </p:nvPr>
        </p:nvSpPr>
        <p:spPr>
          <a:xfrm>
            <a:off x="1792789" y="6385638"/>
            <a:ext cx="6208211" cy="319043"/>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7" name="Picture 6">
            <a:extLst>
              <a:ext uri="{FF2B5EF4-FFF2-40B4-BE49-F238E27FC236}">
                <a16:creationId xmlns:a16="http://schemas.microsoft.com/office/drawing/2014/main" xmlns="" id="{470599DE-688E-C340-80EA-2C72C20FDD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9520" y="6354763"/>
            <a:ext cx="907694" cy="432000"/>
          </a:xfrm>
          <a:prstGeom prst="rect">
            <a:avLst/>
          </a:prstGeom>
        </p:spPr>
      </p:pic>
      <p:sp>
        <p:nvSpPr>
          <p:cNvPr id="8" name="슬라이드 번호 개체 틀 12">
            <a:extLst>
              <a:ext uri="{FF2B5EF4-FFF2-40B4-BE49-F238E27FC236}">
                <a16:creationId xmlns:a16="http://schemas.microsoft.com/office/drawing/2014/main" xmlns="" id="{C0B06DF9-166D-7643-905F-6076BAE9B350}"/>
              </a:ext>
            </a:extLst>
          </p:cNvPr>
          <p:cNvSpPr txBox="1">
            <a:spLocks/>
          </p:cNvSpPr>
          <p:nvPr userDrawn="1"/>
        </p:nvSpPr>
        <p:spPr>
          <a:xfrm>
            <a:off x="4274414" y="-8563"/>
            <a:ext cx="297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FFFFFF"/>
                </a:solidFill>
              </a:rPr>
              <a:pPr/>
              <a:t>‹#›</a:t>
            </a:fld>
            <a:endParaRPr lang="ko-KR" altLang="en-US" sz="1050">
              <a:solidFill>
                <a:srgbClr val="FFFFFF"/>
              </a:solidFill>
            </a:endParaRPr>
          </a:p>
        </p:txBody>
      </p:sp>
      <p:pic>
        <p:nvPicPr>
          <p:cNvPr id="9" name="Picture 2">
            <a:extLst>
              <a:ext uri="{FF2B5EF4-FFF2-40B4-BE49-F238E27FC236}">
                <a16:creationId xmlns:a16="http://schemas.microsoft.com/office/drawing/2014/main" xmlns="" id="{813864CD-731D-F943-9E95-90FED3CD738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7337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97345508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2_Title Slide_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noFill/>
        </p:spPr>
        <p:txBody>
          <a:bodyPr anchor="b"/>
          <a:lstStyle>
            <a:lvl1pPr algn="ctr">
              <a:defRPr sz="4500">
                <a:solidFill>
                  <a:schemeClr val="bg1"/>
                </a:solidFill>
              </a:defRPr>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a:noFill/>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5" name="Footer Placeholder 4"/>
          <p:cNvSpPr>
            <a:spLocks noGrp="1"/>
          </p:cNvSpPr>
          <p:nvPr>
            <p:ph type="ftr" sz="quarter" idx="11"/>
          </p:nvPr>
        </p:nvSpPr>
        <p:spPr>
          <a:xfrm>
            <a:off x="1792789" y="6385638"/>
            <a:ext cx="6208211" cy="319043"/>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8" name="슬라이드 번호 개체 틀 12">
            <a:extLst>
              <a:ext uri="{FF2B5EF4-FFF2-40B4-BE49-F238E27FC236}">
                <a16:creationId xmlns:a16="http://schemas.microsoft.com/office/drawing/2014/main" xmlns="" id="{C0B06DF9-166D-7643-905F-6076BAE9B350}"/>
              </a:ext>
            </a:extLst>
          </p:cNvPr>
          <p:cNvSpPr txBox="1">
            <a:spLocks/>
          </p:cNvSpPr>
          <p:nvPr userDrawn="1"/>
        </p:nvSpPr>
        <p:spPr>
          <a:xfrm>
            <a:off x="4274414" y="-8563"/>
            <a:ext cx="297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FFFFFF"/>
                </a:solidFill>
              </a:rPr>
              <a:pPr/>
              <a:t>‹#›</a:t>
            </a:fld>
            <a:endParaRPr lang="ko-KR" altLang="en-US" sz="1050">
              <a:solidFill>
                <a:srgbClr val="FFFFFF"/>
              </a:solidFill>
            </a:endParaRPr>
          </a:p>
        </p:txBody>
      </p:sp>
      <p:pic>
        <p:nvPicPr>
          <p:cNvPr id="9" name="Picture 2">
            <a:extLst>
              <a:ext uri="{FF2B5EF4-FFF2-40B4-BE49-F238E27FC236}">
                <a16:creationId xmlns:a16="http://schemas.microsoft.com/office/drawing/2014/main" xmlns="" id="{813864CD-731D-F943-9E95-90FED3CD7389}"/>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clipart&#10;&#10;Description automatically generated">
            <a:extLst>
              <a:ext uri="{FF2B5EF4-FFF2-40B4-BE49-F238E27FC236}">
                <a16:creationId xmlns:a16="http://schemas.microsoft.com/office/drawing/2014/main" xmlns="" id="{989E3DB1-62E7-7C40-A3F4-6D3CDDF6D29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spTree>
    <p:extLst>
      <p:ext uri="{BB962C8B-B14F-4D97-AF65-F5344CB8AC3E}">
        <p14:creationId xmlns:p14="http://schemas.microsoft.com/office/powerpoint/2010/main" val="836451154"/>
      </p:ext>
    </p:extLst>
  </p:cSld>
  <p:clrMapOvr>
    <a:overrideClrMapping bg1="lt1" tx1="dk1" bg2="lt2" tx2="dk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D2BC5C-E000-7546-8990-B800148C8D94}"/>
              </a:ext>
            </a:extLst>
          </p:cNvPr>
          <p:cNvSpPr>
            <a:spLocks noGrp="1"/>
          </p:cNvSpPr>
          <p:nvPr>
            <p:ph type="title"/>
          </p:nvPr>
        </p:nvSpPr>
        <p:spPr>
          <a:xfrm>
            <a:off x="628650" y="427756"/>
            <a:ext cx="7886700" cy="1325563"/>
          </a:xfrm>
        </p:spPr>
        <p:txBody>
          <a:bodyPr/>
          <a:lstStyle>
            <a:lvl1pPr algn="ctr">
              <a:defRPr b="1"/>
            </a:lvl1pPr>
          </a:lstStyle>
          <a:p>
            <a:r>
              <a:rPr lang="en-GB"/>
              <a:t>Click to edit Master title style</a:t>
            </a:r>
            <a:endParaRPr lang="x-none"/>
          </a:p>
        </p:txBody>
      </p:sp>
      <p:sp>
        <p:nvSpPr>
          <p:cNvPr id="3" name="Footer Placeholder 2">
            <a:extLst>
              <a:ext uri="{FF2B5EF4-FFF2-40B4-BE49-F238E27FC236}">
                <a16:creationId xmlns:a16="http://schemas.microsoft.com/office/drawing/2014/main" xmlns="" id="{49EF263F-6A16-1448-8708-950C0FBEEEEB}"/>
              </a:ext>
            </a:extLst>
          </p:cNvPr>
          <p:cNvSpPr>
            <a:spLocks noGrp="1"/>
          </p:cNvSpPr>
          <p:nvPr>
            <p:ph type="ftr" sz="quarter" idx="10"/>
          </p:nvPr>
        </p:nvSpPr>
        <p:spPr>
          <a:xfrm>
            <a:off x="1792790" y="6356351"/>
            <a:ext cx="6778059" cy="34833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6" name="슬라이드 번호 개체 틀 12">
            <a:extLst>
              <a:ext uri="{FF2B5EF4-FFF2-40B4-BE49-F238E27FC236}">
                <a16:creationId xmlns:a16="http://schemas.microsoft.com/office/drawing/2014/main" xmlns="" id="{EADD11F6-2370-274D-85C5-B9665DF43F71}"/>
              </a:ext>
            </a:extLst>
          </p:cNvPr>
          <p:cNvSpPr>
            <a:spLocks noGrp="1"/>
          </p:cNvSpPr>
          <p:nvPr>
            <p:ph type="sldNum" sz="quarter" idx="17"/>
          </p:nvPr>
        </p:nvSpPr>
        <p:spPr>
          <a:xfrm>
            <a:off x="4274414" y="-8563"/>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7" name="Picture 6">
            <a:extLst>
              <a:ext uri="{FF2B5EF4-FFF2-40B4-BE49-F238E27FC236}">
                <a16:creationId xmlns:a16="http://schemas.microsoft.com/office/drawing/2014/main" xmlns="" id="{AD058E6E-99B9-B040-BCE1-143B8DF531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9520" y="6354763"/>
            <a:ext cx="907694" cy="432000"/>
          </a:xfrm>
          <a:prstGeom prst="rect">
            <a:avLst/>
          </a:prstGeom>
        </p:spPr>
      </p:pic>
      <p:pic>
        <p:nvPicPr>
          <p:cNvPr id="8" name="Picture 2">
            <a:extLst>
              <a:ext uri="{FF2B5EF4-FFF2-40B4-BE49-F238E27FC236}">
                <a16:creationId xmlns:a16="http://schemas.microsoft.com/office/drawing/2014/main" xmlns="" id="{A0FB10B7-04A4-DA42-BA45-CA0CEC132D3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E0E51385-FD57-D64F-AE9A-96400192FC6F}"/>
              </a:ext>
            </a:extLst>
          </p:cNvPr>
          <p:cNvPicPr>
            <a:picLocks noChangeAspect="1"/>
          </p:cNvPicPr>
          <p:nvPr userDrawn="1"/>
        </p:nvPicPr>
        <p:blipFill rotWithShape="1">
          <a:blip r:embed="rId4">
            <a:alphaModFix amt="9000"/>
            <a:extLst>
              <a:ext uri="{28A0092B-C50C-407E-A947-70E740481C1C}">
                <a14:useLocalDpi xmlns:a14="http://schemas.microsoft.com/office/drawing/2010/main" val="0"/>
              </a:ext>
            </a:extLst>
          </a:blip>
          <a:srcRect r="28701" b="41138"/>
          <a:stretch/>
        </p:blipFill>
        <p:spPr>
          <a:xfrm>
            <a:off x="5540971" y="2821238"/>
            <a:ext cx="3603029" cy="4036762"/>
          </a:xfrm>
          <a:prstGeom prst="rect">
            <a:avLst/>
          </a:prstGeom>
        </p:spPr>
      </p:pic>
    </p:spTree>
    <p:extLst>
      <p:ext uri="{BB962C8B-B14F-4D97-AF65-F5344CB8AC3E}">
        <p14:creationId xmlns:p14="http://schemas.microsoft.com/office/powerpoint/2010/main" val="198761677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D2BC5C-E000-7546-8990-B800148C8D94}"/>
              </a:ext>
            </a:extLst>
          </p:cNvPr>
          <p:cNvSpPr>
            <a:spLocks noGrp="1"/>
          </p:cNvSpPr>
          <p:nvPr>
            <p:ph type="title"/>
          </p:nvPr>
        </p:nvSpPr>
        <p:spPr>
          <a:xfrm>
            <a:off x="628650" y="427756"/>
            <a:ext cx="7886700" cy="1325563"/>
          </a:xfrm>
        </p:spPr>
        <p:txBody>
          <a:bodyPr/>
          <a:lstStyle>
            <a:lvl1pPr algn="ctr">
              <a:defRPr b="1"/>
            </a:lvl1pPr>
          </a:lstStyle>
          <a:p>
            <a:r>
              <a:rPr lang="en-GB"/>
              <a:t>Click to edit Master title style</a:t>
            </a:r>
            <a:endParaRPr lang="x-none"/>
          </a:p>
        </p:txBody>
      </p:sp>
      <p:sp>
        <p:nvSpPr>
          <p:cNvPr id="3" name="Footer Placeholder 2">
            <a:extLst>
              <a:ext uri="{FF2B5EF4-FFF2-40B4-BE49-F238E27FC236}">
                <a16:creationId xmlns:a16="http://schemas.microsoft.com/office/drawing/2014/main" xmlns="" id="{49EF263F-6A16-1448-8708-950C0FBEEEEB}"/>
              </a:ext>
            </a:extLst>
          </p:cNvPr>
          <p:cNvSpPr>
            <a:spLocks noGrp="1"/>
          </p:cNvSpPr>
          <p:nvPr>
            <p:ph type="ftr" sz="quarter" idx="10"/>
          </p:nvPr>
        </p:nvSpPr>
        <p:spPr>
          <a:xfrm>
            <a:off x="1792790" y="6356351"/>
            <a:ext cx="6778059" cy="348330"/>
          </a:xfrm>
        </p:spPr>
        <p:txBody>
          <a:bodyPr/>
          <a:lstStyle/>
          <a:p>
            <a:r>
              <a:rPr lang="en-GB" altLang="ko-KR">
                <a:solidFill>
                  <a:srgbClr val="FFFFFF">
                    <a:tint val="75000"/>
                  </a:srgbClr>
                </a:solidFill>
              </a:rPr>
              <a:t>Evidence Based Policymaking in Europe Summit: 2021 | Dec 9-10, 2021</a:t>
            </a:r>
            <a:endParaRPr lang="ko-KR" altLang="en-US">
              <a:solidFill>
                <a:srgbClr val="FFFFFF">
                  <a:tint val="75000"/>
                </a:srgbClr>
              </a:solidFill>
            </a:endParaRPr>
          </a:p>
        </p:txBody>
      </p:sp>
      <p:sp>
        <p:nvSpPr>
          <p:cNvPr id="6" name="슬라이드 번호 개체 틀 12">
            <a:extLst>
              <a:ext uri="{FF2B5EF4-FFF2-40B4-BE49-F238E27FC236}">
                <a16:creationId xmlns:a16="http://schemas.microsoft.com/office/drawing/2014/main" xmlns="" id="{EADD11F6-2370-274D-85C5-B9665DF43F71}"/>
              </a:ext>
            </a:extLst>
          </p:cNvPr>
          <p:cNvSpPr>
            <a:spLocks noGrp="1"/>
          </p:cNvSpPr>
          <p:nvPr>
            <p:ph type="sldNum" sz="quarter" idx="17"/>
          </p:nvPr>
        </p:nvSpPr>
        <p:spPr>
          <a:xfrm>
            <a:off x="4274414" y="-8563"/>
            <a:ext cx="297000" cy="784800"/>
          </a:xfr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tx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8" name="Picture 2">
            <a:extLst>
              <a:ext uri="{FF2B5EF4-FFF2-40B4-BE49-F238E27FC236}">
                <a16:creationId xmlns:a16="http://schemas.microsoft.com/office/drawing/2014/main" xmlns="" id="{A0FB10B7-04A4-DA42-BA45-CA0CEC132D3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349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E0E51385-FD57-D64F-AE9A-96400192FC6F}"/>
              </a:ext>
            </a:extLst>
          </p:cNvPr>
          <p:cNvPicPr>
            <a:picLocks noChangeAspect="1"/>
          </p:cNvPicPr>
          <p:nvPr userDrawn="1"/>
        </p:nvPicPr>
        <p:blipFill rotWithShape="1">
          <a:blip r:embed="rId3">
            <a:alphaModFix amt="9000"/>
            <a:extLst>
              <a:ext uri="{28A0092B-C50C-407E-A947-70E740481C1C}">
                <a14:useLocalDpi xmlns:a14="http://schemas.microsoft.com/office/drawing/2010/main" val="0"/>
              </a:ext>
            </a:extLst>
          </a:blip>
          <a:srcRect r="28701" b="41138"/>
          <a:stretch/>
        </p:blipFill>
        <p:spPr>
          <a:xfrm>
            <a:off x="5540971" y="2821238"/>
            <a:ext cx="3603029" cy="4036762"/>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xmlns="" id="{8CFFFCC3-BAD7-A640-B895-36A0AE9168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spTree>
    <p:extLst>
      <p:ext uri="{BB962C8B-B14F-4D97-AF65-F5344CB8AC3E}">
        <p14:creationId xmlns:p14="http://schemas.microsoft.com/office/powerpoint/2010/main" val="740337935"/>
      </p:ext>
    </p:extLst>
  </p:cSld>
  <p:clrMapOvr>
    <a:overrideClrMapping bg1="dk1" tx1="lt1" bg2="dk2" tx2="lt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xmlns="" id="{D1C1476C-5420-C544-8BB2-46359A959A44}"/>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8603982">
            <a:off x="5654303" y="1603105"/>
            <a:ext cx="5708502" cy="6754505"/>
          </a:xfrm>
          <a:prstGeom prst="rect">
            <a:avLst/>
          </a:prstGeom>
        </p:spPr>
      </p:pic>
      <p:sp>
        <p:nvSpPr>
          <p:cNvPr id="2" name="Title 1"/>
          <p:cNvSpPr>
            <a:spLocks noGrp="1"/>
          </p:cNvSpPr>
          <p:nvPr>
            <p:ph type="title"/>
          </p:nvPr>
        </p:nvSpPr>
        <p:spPr>
          <a:xfrm>
            <a:off x="628650" y="681038"/>
            <a:ext cx="7886700" cy="1009651"/>
          </a:xfrm>
        </p:spPr>
        <p:txBody>
          <a:bodyPr/>
          <a:lstStyle>
            <a:lvl1pPr>
              <a:defRPr b="1"/>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a:xfrm>
            <a:off x="1792789" y="6356351"/>
            <a:ext cx="6765721" cy="34833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7" name="Picture 6">
            <a:extLst>
              <a:ext uri="{FF2B5EF4-FFF2-40B4-BE49-F238E27FC236}">
                <a16:creationId xmlns:a16="http://schemas.microsoft.com/office/drawing/2014/main" xmlns="" id="{2A264B6E-1EEB-1F4B-91B0-9AFD7E47BF6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0" y="6354763"/>
            <a:ext cx="907694" cy="432000"/>
          </a:xfrm>
          <a:prstGeom prst="rect">
            <a:avLst/>
          </a:prstGeom>
        </p:spPr>
      </p:pic>
      <p:pic>
        <p:nvPicPr>
          <p:cNvPr id="8" name="Picture 2">
            <a:extLst>
              <a:ext uri="{FF2B5EF4-FFF2-40B4-BE49-F238E27FC236}">
                <a16:creationId xmlns:a16="http://schemas.microsoft.com/office/drawing/2014/main" xmlns="" id="{6ABA32B5-6817-644A-9BD6-78C9A22371C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
        <p:nvSpPr>
          <p:cNvPr id="9" name="슬라이드 번호 개체 틀 12">
            <a:extLst>
              <a:ext uri="{FF2B5EF4-FFF2-40B4-BE49-F238E27FC236}">
                <a16:creationId xmlns:a16="http://schemas.microsoft.com/office/drawing/2014/main" xmlns="" id="{6166A445-84FF-CC41-BF3B-B08E7F94BB3D}"/>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spTree>
    <p:extLst>
      <p:ext uri="{BB962C8B-B14F-4D97-AF65-F5344CB8AC3E}">
        <p14:creationId xmlns:p14="http://schemas.microsoft.com/office/powerpoint/2010/main" val="389044236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81038"/>
            <a:ext cx="7886700" cy="1009651"/>
          </a:xfrm>
        </p:spPr>
        <p:txBody>
          <a:bodyPr/>
          <a:lstStyle>
            <a:lvl1pPr>
              <a:defRPr b="1"/>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a:xfrm>
            <a:off x="1532965" y="6356351"/>
            <a:ext cx="6985199" cy="358413"/>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9" name="Picture 8">
            <a:extLst>
              <a:ext uri="{FF2B5EF4-FFF2-40B4-BE49-F238E27FC236}">
                <a16:creationId xmlns:a16="http://schemas.microsoft.com/office/drawing/2014/main" xmlns="" id="{88B6A899-A694-484F-BA08-D0165E08CCEB}"/>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t="39876" r="27083"/>
          <a:stretch/>
        </p:blipFill>
        <p:spPr>
          <a:xfrm>
            <a:off x="7143750" y="-1"/>
            <a:ext cx="2000250" cy="2168525"/>
          </a:xfrm>
          <a:prstGeom prst="rect">
            <a:avLst/>
          </a:prstGeom>
        </p:spPr>
      </p:pic>
      <p:pic>
        <p:nvPicPr>
          <p:cNvPr id="10" name="Picture 9">
            <a:extLst>
              <a:ext uri="{FF2B5EF4-FFF2-40B4-BE49-F238E27FC236}">
                <a16:creationId xmlns:a16="http://schemas.microsoft.com/office/drawing/2014/main" xmlns="" id="{0C901868-4CF2-2A4E-A70A-E59DE8EC76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sp>
        <p:nvSpPr>
          <p:cNvPr id="11" name="슬라이드 번호 개체 틀 12">
            <a:extLst>
              <a:ext uri="{FF2B5EF4-FFF2-40B4-BE49-F238E27FC236}">
                <a16:creationId xmlns:a16="http://schemas.microsoft.com/office/drawing/2014/main" xmlns="" id="{80936C99-3244-684C-87F3-E80EC18A53CD}"/>
              </a:ext>
            </a:extLst>
          </p:cNvPr>
          <p:cNvSpPr>
            <a:spLocks noGrp="1"/>
          </p:cNvSpPr>
          <p:nvPr>
            <p:ph type="sldNum" sz="quarter" idx="17"/>
          </p:nvPr>
        </p:nvSpPr>
        <p:spPr>
          <a:xfrm>
            <a:off x="4274414" y="-8563"/>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12" name="Picture 2">
            <a:extLst>
              <a:ext uri="{FF2B5EF4-FFF2-40B4-BE49-F238E27FC236}">
                <a16:creationId xmlns:a16="http://schemas.microsoft.com/office/drawing/2014/main" xmlns="" id="{9B18BF77-D3B5-9844-90F6-209F423B72A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012334"/>
      </p:ext>
    </p:extLst>
  </p:cSld>
  <p:clrMapOvr>
    <a:overrideClrMapping bg1="lt1" tx1="dk1" bg2="lt2" tx2="dk2" accent1="accent1" accent2="accent2" accent3="accent3" accent4="accent4" accent5="accent5" accent6="accent6" hlink="hlink" folHlink="folHlink"/>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1"/>
      </p:bgRef>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31D3C46D-D65E-0042-AC32-209BBDF470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a:xfrm>
            <a:off x="1694329" y="6356351"/>
            <a:ext cx="6810389" cy="34925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pic>
        <p:nvPicPr>
          <p:cNvPr id="9" name="Picture 8">
            <a:extLst>
              <a:ext uri="{FF2B5EF4-FFF2-40B4-BE49-F238E27FC236}">
                <a16:creationId xmlns:a16="http://schemas.microsoft.com/office/drawing/2014/main" xmlns="" id="{59C50DA4-C002-C740-8F93-83A8B00A1B8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pic>
        <p:nvPicPr>
          <p:cNvPr id="10" name="Picture 2">
            <a:extLst>
              <a:ext uri="{FF2B5EF4-FFF2-40B4-BE49-F238E27FC236}">
                <a16:creationId xmlns:a16="http://schemas.microsoft.com/office/drawing/2014/main" xmlns="" id="{33B99954-1A2F-1E41-BDB3-C15E7B8AEEB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
        <p:nvSpPr>
          <p:cNvPr id="11" name="슬라이드 번호 개체 틀 12">
            <a:extLst>
              <a:ext uri="{FF2B5EF4-FFF2-40B4-BE49-F238E27FC236}">
                <a16:creationId xmlns:a16="http://schemas.microsoft.com/office/drawing/2014/main" xmlns="" id="{B1B0FE79-03D3-8A47-9187-A56004845CCD}"/>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spTree>
    <p:extLst>
      <p:ext uri="{BB962C8B-B14F-4D97-AF65-F5344CB8AC3E}">
        <p14:creationId xmlns:p14="http://schemas.microsoft.com/office/powerpoint/2010/main" val="3467926834"/>
      </p:ext>
    </p:extLst>
  </p:cSld>
  <p:clrMapOvr>
    <a:overrideClrMapping bg1="lt1" tx1="dk1" bg2="lt2" tx2="dk2" accent1="accent1" accent2="accent2" accent3="accent3" accent4="accent4" accent5="accent5" accent6="accent6" hlink="hlink" folHlink="folHlink"/>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5" name="Footer Placeholder 4"/>
          <p:cNvSpPr>
            <a:spLocks noGrp="1"/>
          </p:cNvSpPr>
          <p:nvPr>
            <p:ph type="ftr" sz="quarter" idx="11"/>
          </p:nvPr>
        </p:nvSpPr>
        <p:spPr>
          <a:xfrm>
            <a:off x="628650" y="6356351"/>
            <a:ext cx="7378529"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6" name="Slide Number Placeholder 5"/>
          <p:cNvSpPr>
            <a:spLocks noGrp="1"/>
          </p:cNvSpPr>
          <p:nvPr>
            <p:ph type="sldNum" sz="quarter" idx="12"/>
          </p:nvPr>
        </p:nvSpPr>
        <p:spPr/>
        <p:txBody>
          <a:bodyPr/>
          <a:lstStyle/>
          <a:p>
            <a:fld id="{BB5D696C-7C4B-4748-AD7A-B30C297BC295}" type="slidenum">
              <a:rPr lang="ko-KR" altLang="en-US" smtClean="0">
                <a:solidFill>
                  <a:srgbClr val="222080">
                    <a:tint val="75000"/>
                  </a:srgbClr>
                </a:solidFill>
              </a:rPr>
              <a:pPr/>
              <a:t>‹#›</a:t>
            </a:fld>
            <a:endParaRPr lang="ko-KR" altLang="en-US">
              <a:solidFill>
                <a:srgbClr val="222080">
                  <a:tint val="75000"/>
                </a:srgbClr>
              </a:solidFill>
            </a:endParaRPr>
          </a:p>
        </p:txBody>
      </p:sp>
    </p:spTree>
    <p:extLst>
      <p:ext uri="{BB962C8B-B14F-4D97-AF65-F5344CB8AC3E}">
        <p14:creationId xmlns:p14="http://schemas.microsoft.com/office/powerpoint/2010/main" val="340521571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lgn="ctr">
              <a:defRPr sz="6000" b="1" i="0" baseline="0">
                <a:solidFill>
                  <a:schemeClr val="bg1"/>
                </a:solidFill>
              </a:defRPr>
            </a:lvl1pPr>
          </a:lstStyle>
          <a:p>
            <a:r>
              <a:rPr lang="en-GB" dirty="0"/>
              <a:t>Click to edit Master title style</a:t>
            </a:r>
            <a:endParaRPr lang="en-US" dirty="0"/>
          </a:p>
        </p:txBody>
      </p:sp>
      <p:pic>
        <p:nvPicPr>
          <p:cNvPr id="9" name="Picture 8" descr="Shape, icon, circle&#10;&#10;Description automatically generated">
            <a:extLst>
              <a:ext uri="{FF2B5EF4-FFF2-40B4-BE49-F238E27FC236}">
                <a16:creationId xmlns:a16="http://schemas.microsoft.com/office/drawing/2014/main" xmlns="" id="{7012A354-264B-014D-8188-C1881643E35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5906" b="26861"/>
          <a:stretch/>
        </p:blipFill>
        <p:spPr>
          <a:xfrm flipH="1" flipV="1">
            <a:off x="0" y="-1"/>
            <a:ext cx="1947863" cy="2563661"/>
          </a:xfrm>
          <a:prstGeom prst="rect">
            <a:avLst/>
          </a:prstGeom>
        </p:spPr>
      </p:pic>
      <p:pic>
        <p:nvPicPr>
          <p:cNvPr id="4" name="Picture 2">
            <a:extLst>
              <a:ext uri="{FF2B5EF4-FFF2-40B4-BE49-F238E27FC236}">
                <a16:creationId xmlns:a16="http://schemas.microsoft.com/office/drawing/2014/main" xmlns="" id="{4FC67FCF-83E1-764D-A65C-605108FE6BB6}"/>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clipart&#10;&#10;Description automatically generated">
            <a:extLst>
              <a:ext uri="{FF2B5EF4-FFF2-40B4-BE49-F238E27FC236}">
                <a16:creationId xmlns:a16="http://schemas.microsoft.com/office/drawing/2014/main" xmlns="" id="{1142D020-A5FC-DC46-814F-77FD46E166D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spTree>
    <p:extLst>
      <p:ext uri="{BB962C8B-B14F-4D97-AF65-F5344CB8AC3E}">
        <p14:creationId xmlns:p14="http://schemas.microsoft.com/office/powerpoint/2010/main" val="210700455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lgn="ctr">
              <a:defRPr sz="6000" b="1" i="0" baseline="0">
                <a:solidFill>
                  <a:schemeClr val="bg1"/>
                </a:solidFill>
              </a:defRPr>
            </a:lvl1pPr>
          </a:lstStyle>
          <a:p>
            <a:r>
              <a:rPr lang="en-GB" dirty="0"/>
              <a:t>Click to edit Master title style</a:t>
            </a:r>
            <a:endParaRPr lang="en-US" dirty="0"/>
          </a:p>
        </p:txBody>
      </p:sp>
      <p:pic>
        <p:nvPicPr>
          <p:cNvPr id="4" name="Picture 2">
            <a:extLst>
              <a:ext uri="{FF2B5EF4-FFF2-40B4-BE49-F238E27FC236}">
                <a16:creationId xmlns:a16="http://schemas.microsoft.com/office/drawing/2014/main" xmlns="" id="{D0671062-E2CA-4746-A884-9D88C6355E84}"/>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96367" y="6431722"/>
            <a:ext cx="307271" cy="272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clipart&#10;&#10;Description automatically generated">
            <a:extLst>
              <a:ext uri="{FF2B5EF4-FFF2-40B4-BE49-F238E27FC236}">
                <a16:creationId xmlns:a16="http://schemas.microsoft.com/office/drawing/2014/main" xmlns="" id="{40746618-4A55-5B48-9441-FA1AAB2A03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pic>
        <p:nvPicPr>
          <p:cNvPr id="8" name="Picture 7">
            <a:extLst>
              <a:ext uri="{FF2B5EF4-FFF2-40B4-BE49-F238E27FC236}">
                <a16:creationId xmlns:a16="http://schemas.microsoft.com/office/drawing/2014/main" xmlns="" id="{B475555C-D4ED-EE45-8E79-DFFD49E7E63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25" y="17929"/>
            <a:ext cx="3535538" cy="2412000"/>
          </a:xfrm>
          <a:prstGeom prst="rect">
            <a:avLst/>
          </a:prstGeom>
        </p:spPr>
      </p:pic>
    </p:spTree>
    <p:extLst>
      <p:ext uri="{BB962C8B-B14F-4D97-AF65-F5344CB8AC3E}">
        <p14:creationId xmlns:p14="http://schemas.microsoft.com/office/powerpoint/2010/main" val="83882648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Footer Placeholder 7">
            <a:extLst>
              <a:ext uri="{FF2B5EF4-FFF2-40B4-BE49-F238E27FC236}">
                <a16:creationId xmlns:a16="http://schemas.microsoft.com/office/drawing/2014/main" xmlns="" id="{EF55BC14-637D-A944-ACA0-747EFB16CA1F}"/>
              </a:ext>
            </a:extLst>
          </p:cNvPr>
          <p:cNvSpPr>
            <a:spLocks noGrp="1"/>
          </p:cNvSpPr>
          <p:nvPr>
            <p:ph type="ftr" sz="quarter" idx="10"/>
          </p:nvPr>
        </p:nvSpPr>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9" name="Slide Number Placeholder 8">
            <a:extLst>
              <a:ext uri="{FF2B5EF4-FFF2-40B4-BE49-F238E27FC236}">
                <a16:creationId xmlns:a16="http://schemas.microsoft.com/office/drawing/2014/main" xmlns="" id="{E28761B8-0D09-B84F-B7C8-254DF8B3AD8E}"/>
              </a:ext>
            </a:extLst>
          </p:cNvPr>
          <p:cNvSpPr>
            <a:spLocks noGrp="1"/>
          </p:cNvSpPr>
          <p:nvPr>
            <p:ph type="sldNum" sz="quarter" idx="11"/>
          </p:nvPr>
        </p:nvSpPr>
        <p:spPr/>
        <p:txBody>
          <a:bodyPr/>
          <a:lstStyle/>
          <a:p>
            <a:fld id="{BB5D696C-7C4B-4748-AD7A-B30C297BC295}" type="slidenum">
              <a:rPr lang="ko-KR" altLang="en-US" smtClean="0">
                <a:solidFill>
                  <a:srgbClr val="222080">
                    <a:tint val="75000"/>
                  </a:srgbClr>
                </a:solidFill>
              </a:rPr>
              <a:pPr/>
              <a:t>‹#›</a:t>
            </a:fld>
            <a:endParaRPr lang="ko-KR" altLang="en-US">
              <a:solidFill>
                <a:srgbClr val="222080">
                  <a:tint val="75000"/>
                </a:srgbClr>
              </a:solidFill>
            </a:endParaRPr>
          </a:p>
        </p:txBody>
      </p:sp>
    </p:spTree>
    <p:extLst>
      <p:ext uri="{BB962C8B-B14F-4D97-AF65-F5344CB8AC3E}">
        <p14:creationId xmlns:p14="http://schemas.microsoft.com/office/powerpoint/2010/main" val="2731527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53978768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Footer Placeholder 9">
            <a:extLst>
              <a:ext uri="{FF2B5EF4-FFF2-40B4-BE49-F238E27FC236}">
                <a16:creationId xmlns:a16="http://schemas.microsoft.com/office/drawing/2014/main" xmlns="" id="{EF9E8124-9BD7-4745-8A51-F4F3A0E88B71}"/>
              </a:ext>
            </a:extLst>
          </p:cNvPr>
          <p:cNvSpPr>
            <a:spLocks noGrp="1"/>
          </p:cNvSpPr>
          <p:nvPr>
            <p:ph type="ftr" sz="quarter" idx="10"/>
          </p:nvPr>
        </p:nvSpPr>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11" name="Slide Number Placeholder 10">
            <a:extLst>
              <a:ext uri="{FF2B5EF4-FFF2-40B4-BE49-F238E27FC236}">
                <a16:creationId xmlns:a16="http://schemas.microsoft.com/office/drawing/2014/main" xmlns="" id="{76B8BE55-9CB9-194D-8FA8-0B1184430400}"/>
              </a:ext>
            </a:extLst>
          </p:cNvPr>
          <p:cNvSpPr>
            <a:spLocks noGrp="1"/>
          </p:cNvSpPr>
          <p:nvPr>
            <p:ph type="sldNum" sz="quarter" idx="11"/>
          </p:nvPr>
        </p:nvSpPr>
        <p:spPr/>
        <p:txBody>
          <a:bodyPr/>
          <a:lstStyle/>
          <a:p>
            <a:fld id="{BB5D696C-7C4B-4748-AD7A-B30C297BC295}" type="slidenum">
              <a:rPr lang="ko-KR" altLang="en-US" smtClean="0">
                <a:solidFill>
                  <a:srgbClr val="222080">
                    <a:tint val="75000"/>
                  </a:srgbClr>
                </a:solidFill>
              </a:rPr>
              <a:pPr/>
              <a:t>‹#›</a:t>
            </a:fld>
            <a:endParaRPr lang="ko-KR" altLang="en-US">
              <a:solidFill>
                <a:srgbClr val="222080">
                  <a:tint val="75000"/>
                </a:srgbClr>
              </a:solidFill>
            </a:endParaRPr>
          </a:p>
        </p:txBody>
      </p:sp>
    </p:spTree>
    <p:extLst>
      <p:ext uri="{BB962C8B-B14F-4D97-AF65-F5344CB8AC3E}">
        <p14:creationId xmlns:p14="http://schemas.microsoft.com/office/powerpoint/2010/main" val="309302162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02704"/>
            <a:ext cx="7886700" cy="1325563"/>
          </a:xfrm>
        </p:spPr>
        <p:txBody>
          <a:bodyPr/>
          <a:lstStyle>
            <a:lvl1pPr algn="ctr">
              <a:defRPr cap="all" baseline="0"/>
            </a:lvl1pPr>
          </a:lstStyle>
          <a:p>
            <a:r>
              <a:rPr lang="en-GB"/>
              <a:t>Click to edit Master title style</a:t>
            </a:r>
            <a:endParaRPr lang="en-US" dirty="0"/>
          </a:p>
        </p:txBody>
      </p:sp>
      <p:sp>
        <p:nvSpPr>
          <p:cNvPr id="6" name="Footer Placeholder 5">
            <a:extLst>
              <a:ext uri="{FF2B5EF4-FFF2-40B4-BE49-F238E27FC236}">
                <a16:creationId xmlns:a16="http://schemas.microsoft.com/office/drawing/2014/main" xmlns="" id="{548E67E0-9926-4B46-BF2F-522C8ECE8485}"/>
              </a:ext>
            </a:extLst>
          </p:cNvPr>
          <p:cNvSpPr>
            <a:spLocks noGrp="1"/>
          </p:cNvSpPr>
          <p:nvPr>
            <p:ph type="ftr" sz="quarter" idx="10"/>
          </p:nvPr>
        </p:nvSpPr>
        <p:spPr>
          <a:xfrm>
            <a:off x="1606874" y="6356351"/>
            <a:ext cx="7039131" cy="34833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9" name="슬라이드 번호 개체 틀 12">
            <a:extLst>
              <a:ext uri="{FF2B5EF4-FFF2-40B4-BE49-F238E27FC236}">
                <a16:creationId xmlns:a16="http://schemas.microsoft.com/office/drawing/2014/main" xmlns="" id="{F6A5107B-5A49-904B-8FCA-1FC2462E4981}"/>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7" name="Picture 6">
            <a:extLst>
              <a:ext uri="{FF2B5EF4-FFF2-40B4-BE49-F238E27FC236}">
                <a16:creationId xmlns:a16="http://schemas.microsoft.com/office/drawing/2014/main" xmlns="" id="{1D2986CD-F0DA-FF43-8B04-1ECC2FDF40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pic>
        <p:nvPicPr>
          <p:cNvPr id="10" name="Picture 2">
            <a:extLst>
              <a:ext uri="{FF2B5EF4-FFF2-40B4-BE49-F238E27FC236}">
                <a16:creationId xmlns:a16="http://schemas.microsoft.com/office/drawing/2014/main" xmlns="" id="{FDA9CC7A-5D7D-8C43-BD21-7B712B545C6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44142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786B0385-FB06-D247-BF1E-BDD07C82DEE3}"/>
              </a:ext>
            </a:extLst>
          </p:cNvPr>
          <p:cNvSpPr>
            <a:spLocks noGrp="1"/>
          </p:cNvSpPr>
          <p:nvPr>
            <p:ph type="ftr" sz="quarter" idx="10"/>
          </p:nvPr>
        </p:nvSpPr>
        <p:spPr>
          <a:xfrm>
            <a:off x="628650" y="6356351"/>
            <a:ext cx="7882786"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Tree>
    <p:extLst>
      <p:ext uri="{BB962C8B-B14F-4D97-AF65-F5344CB8AC3E}">
        <p14:creationId xmlns:p14="http://schemas.microsoft.com/office/powerpoint/2010/main" val="417314149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Title_1_no_background">
    <p:spTree>
      <p:nvGrpSpPr>
        <p:cNvPr id="1" name=""/>
        <p:cNvGrpSpPr/>
        <p:nvPr/>
      </p:nvGrpSpPr>
      <p:grpSpPr>
        <a:xfrm>
          <a:off x="0" y="0"/>
          <a:ext cx="0" cy="0"/>
          <a:chOff x="0" y="0"/>
          <a:chExt cx="0" cy="0"/>
        </a:xfrm>
      </p:grpSpPr>
      <p:sp>
        <p:nvSpPr>
          <p:cNvPr id="8" name="그림 개체 틀 7"/>
          <p:cNvSpPr>
            <a:spLocks noGrp="1"/>
          </p:cNvSpPr>
          <p:nvPr>
            <p:ph type="pic" sz="quarter" idx="13"/>
          </p:nvPr>
        </p:nvSpPr>
        <p:spPr>
          <a:xfrm>
            <a:off x="4763" y="-10160"/>
            <a:ext cx="9144000" cy="6858000"/>
          </a:xfrm>
        </p:spPr>
        <p:txBody>
          <a:bodyPr/>
          <a:lstStyle/>
          <a:p>
            <a:endParaRPr lang="ko-KR" altLang="en-US"/>
          </a:p>
        </p:txBody>
      </p:sp>
      <p:sp>
        <p:nvSpPr>
          <p:cNvPr id="10" name="그림 개체 틀 9"/>
          <p:cNvSpPr>
            <a:spLocks noGrp="1"/>
          </p:cNvSpPr>
          <p:nvPr>
            <p:ph type="pic" sz="quarter" idx="16"/>
          </p:nvPr>
        </p:nvSpPr>
        <p:spPr>
          <a:xfrm>
            <a:off x="216772" y="0"/>
            <a:ext cx="5612529" cy="6858000"/>
          </a:xfrm>
          <a:custGeom>
            <a:avLst/>
            <a:gdLst>
              <a:gd name="connsiteX0" fmla="*/ 3741687 w 7483372"/>
              <a:gd name="connsiteY0" fmla="*/ 1173163 h 6858000"/>
              <a:gd name="connsiteX1" fmla="*/ 1485849 w 7483372"/>
              <a:gd name="connsiteY1" fmla="*/ 3429001 h 6858000"/>
              <a:gd name="connsiteX2" fmla="*/ 3741687 w 7483372"/>
              <a:gd name="connsiteY2" fmla="*/ 5684839 h 6858000"/>
              <a:gd name="connsiteX3" fmla="*/ 5997525 w 7483372"/>
              <a:gd name="connsiteY3" fmla="*/ 3429001 h 6858000"/>
              <a:gd name="connsiteX4" fmla="*/ 3741687 w 7483372"/>
              <a:gd name="connsiteY4" fmla="*/ 1173163 h 6858000"/>
              <a:gd name="connsiteX5" fmla="*/ 2199390 w 7483372"/>
              <a:gd name="connsiteY5" fmla="*/ 0 h 6858000"/>
              <a:gd name="connsiteX6" fmla="*/ 5283982 w 7483372"/>
              <a:gd name="connsiteY6" fmla="*/ 0 h 6858000"/>
              <a:gd name="connsiteX7" fmla="*/ 5363862 w 7483372"/>
              <a:gd name="connsiteY7" fmla="*/ 36113 h 6858000"/>
              <a:gd name="connsiteX8" fmla="*/ 7483372 w 7483372"/>
              <a:gd name="connsiteY8" fmla="*/ 3408828 h 6858000"/>
              <a:gd name="connsiteX9" fmla="*/ 5198119 w 7483372"/>
              <a:gd name="connsiteY9" fmla="*/ 6856474 h 6858000"/>
              <a:gd name="connsiteX10" fmla="*/ 5194249 w 7483372"/>
              <a:gd name="connsiteY10" fmla="*/ 6858000 h 6858000"/>
              <a:gd name="connsiteX11" fmla="*/ 2289124 w 7483372"/>
              <a:gd name="connsiteY11" fmla="*/ 6858000 h 6858000"/>
              <a:gd name="connsiteX12" fmla="*/ 2285253 w 7483372"/>
              <a:gd name="connsiteY12" fmla="*/ 6856474 h 6858000"/>
              <a:gd name="connsiteX13" fmla="*/ 0 w 7483372"/>
              <a:gd name="connsiteY13" fmla="*/ 3408828 h 6858000"/>
              <a:gd name="connsiteX14" fmla="*/ 2119511 w 7483372"/>
              <a:gd name="connsiteY14" fmla="*/ 36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3372" h="6858000">
                <a:moveTo>
                  <a:pt x="3741687" y="1173163"/>
                </a:moveTo>
                <a:cubicBezTo>
                  <a:pt x="2495822" y="1173163"/>
                  <a:pt x="1485849" y="2183136"/>
                  <a:pt x="1485849" y="3429001"/>
                </a:cubicBezTo>
                <a:cubicBezTo>
                  <a:pt x="1485849" y="4674866"/>
                  <a:pt x="2495822" y="5684839"/>
                  <a:pt x="3741687" y="5684839"/>
                </a:cubicBezTo>
                <a:cubicBezTo>
                  <a:pt x="4987552" y="5684839"/>
                  <a:pt x="5997525" y="4674866"/>
                  <a:pt x="5997525" y="3429001"/>
                </a:cubicBezTo>
                <a:cubicBezTo>
                  <a:pt x="5997525" y="2183136"/>
                  <a:pt x="4987552" y="1173163"/>
                  <a:pt x="3741687" y="1173163"/>
                </a:cubicBezTo>
                <a:close/>
                <a:moveTo>
                  <a:pt x="2199390" y="0"/>
                </a:moveTo>
                <a:lnTo>
                  <a:pt x="5283982" y="0"/>
                </a:lnTo>
                <a:lnTo>
                  <a:pt x="5363862" y="36113"/>
                </a:lnTo>
                <a:cubicBezTo>
                  <a:pt x="6617956" y="640397"/>
                  <a:pt x="7483372" y="1923549"/>
                  <a:pt x="7483372" y="3408828"/>
                </a:cubicBezTo>
                <a:cubicBezTo>
                  <a:pt x="7483372" y="4958685"/>
                  <a:pt x="6541067" y="6288455"/>
                  <a:pt x="5198119" y="6856474"/>
                </a:cubicBezTo>
                <a:lnTo>
                  <a:pt x="5194249" y="6858000"/>
                </a:lnTo>
                <a:lnTo>
                  <a:pt x="2289124" y="6858000"/>
                </a:lnTo>
                <a:lnTo>
                  <a:pt x="2285253" y="6856474"/>
                </a:lnTo>
                <a:cubicBezTo>
                  <a:pt x="942306" y="6288455"/>
                  <a:pt x="0" y="4958685"/>
                  <a:pt x="0" y="3408828"/>
                </a:cubicBezTo>
                <a:cubicBezTo>
                  <a:pt x="0" y="1923549"/>
                  <a:pt x="865416" y="640397"/>
                  <a:pt x="2119511" y="36113"/>
                </a:cubicBezTo>
                <a:close/>
              </a:path>
            </a:pathLst>
          </a:custGeom>
        </p:spPr>
        <p:txBody>
          <a:bodyPr wrap="square">
            <a:noAutofit/>
          </a:bodyPr>
          <a:lstStyle/>
          <a:p>
            <a:endParaRPr lang="ko-KR" altLang="en-US"/>
          </a:p>
        </p:txBody>
      </p:sp>
      <p:sp>
        <p:nvSpPr>
          <p:cNvPr id="20" name="그림 개체 틀 19"/>
          <p:cNvSpPr>
            <a:spLocks noGrp="1"/>
          </p:cNvSpPr>
          <p:nvPr>
            <p:ph type="pic" sz="quarter" idx="17"/>
          </p:nvPr>
        </p:nvSpPr>
        <p:spPr>
          <a:xfrm>
            <a:off x="3592996" y="2"/>
            <a:ext cx="3018546" cy="3368607"/>
          </a:xfrm>
          <a:custGeom>
            <a:avLst/>
            <a:gdLst>
              <a:gd name="connsiteX0" fmla="*/ 528775 w 4024728"/>
              <a:gd name="connsiteY0" fmla="*/ 0 h 3368607"/>
              <a:gd name="connsiteX1" fmla="*/ 3495954 w 4024728"/>
              <a:gd name="connsiteY1" fmla="*/ 0 h 3368607"/>
              <a:gd name="connsiteX2" fmla="*/ 3565202 w 4024728"/>
              <a:gd name="connsiteY2" fmla="*/ 76193 h 3368607"/>
              <a:gd name="connsiteX3" fmla="*/ 4024728 w 4024728"/>
              <a:gd name="connsiteY3" fmla="*/ 1356243 h 3368607"/>
              <a:gd name="connsiteX4" fmla="*/ 2012364 w 4024728"/>
              <a:gd name="connsiteY4" fmla="*/ 3368607 h 3368607"/>
              <a:gd name="connsiteX5" fmla="*/ 0 w 4024728"/>
              <a:gd name="connsiteY5" fmla="*/ 1356243 h 3368607"/>
              <a:gd name="connsiteX6" fmla="*/ 459526 w 4024728"/>
              <a:gd name="connsiteY6" fmla="*/ 76193 h 33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728" h="3368607">
                <a:moveTo>
                  <a:pt x="528775" y="0"/>
                </a:moveTo>
                <a:lnTo>
                  <a:pt x="3495954" y="0"/>
                </a:lnTo>
                <a:lnTo>
                  <a:pt x="3565202" y="76193"/>
                </a:lnTo>
                <a:cubicBezTo>
                  <a:pt x="3852277" y="424048"/>
                  <a:pt x="4024728" y="870006"/>
                  <a:pt x="4024728" y="1356243"/>
                </a:cubicBezTo>
                <a:cubicBezTo>
                  <a:pt x="4024728" y="2467641"/>
                  <a:pt x="3123762" y="3368607"/>
                  <a:pt x="2012364" y="3368607"/>
                </a:cubicBezTo>
                <a:cubicBezTo>
                  <a:pt x="900966" y="3368607"/>
                  <a:pt x="0" y="2467641"/>
                  <a:pt x="0" y="1356243"/>
                </a:cubicBezTo>
                <a:cubicBezTo>
                  <a:pt x="0" y="870006"/>
                  <a:pt x="172451" y="424048"/>
                  <a:pt x="459526" y="76193"/>
                </a:cubicBezTo>
                <a:close/>
              </a:path>
            </a:pathLst>
          </a:custGeom>
        </p:spPr>
        <p:txBody>
          <a:bodyPr wrap="square">
            <a:noAutofit/>
          </a:bodyPr>
          <a:lstStyle/>
          <a:p>
            <a:endParaRPr lang="ko-KR" altLang="en-US"/>
          </a:p>
        </p:txBody>
      </p:sp>
      <p:sp>
        <p:nvSpPr>
          <p:cNvPr id="11" name="Text Placeholder 8">
            <a:extLst>
              <a:ext uri="{FF2B5EF4-FFF2-40B4-BE49-F238E27FC236}">
                <a16:creationId xmlns:a16="http://schemas.microsoft.com/office/drawing/2014/main" xmlns="" id="{C167E905-9829-3A48-B64E-3F05C83C529D}"/>
              </a:ext>
            </a:extLst>
          </p:cNvPr>
          <p:cNvSpPr>
            <a:spLocks noGrp="1"/>
          </p:cNvSpPr>
          <p:nvPr>
            <p:ph type="body" sz="quarter" idx="18" hasCustomPrompt="1"/>
          </p:nvPr>
        </p:nvSpPr>
        <p:spPr>
          <a:xfrm>
            <a:off x="1933575" y="3749742"/>
            <a:ext cx="6915150" cy="2006600"/>
          </a:xfrm>
        </p:spPr>
        <p:txBody>
          <a:bodyPr>
            <a:noAutofit/>
          </a:bodyPr>
          <a:lstStyle>
            <a:lvl1pPr marL="0" indent="0">
              <a:buNone/>
              <a:defRPr sz="6000" b="1">
                <a:solidFill>
                  <a:schemeClr val="accent1"/>
                </a:solidFill>
                <a:latin typeface="+mj-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xmlns="" id="{72020A61-98B8-4D42-B44D-28436F578240}"/>
              </a:ext>
            </a:extLst>
          </p:cNvPr>
          <p:cNvSpPr>
            <a:spLocks noGrp="1"/>
          </p:cNvSpPr>
          <p:nvPr>
            <p:ph type="body" sz="quarter" idx="19"/>
          </p:nvPr>
        </p:nvSpPr>
        <p:spPr>
          <a:xfrm>
            <a:off x="4695825" y="3038475"/>
            <a:ext cx="4152900" cy="520700"/>
          </a:xfrm>
        </p:spPr>
        <p:txBody>
          <a:bodyPr/>
          <a:lstStyle>
            <a:lvl1pPr marL="0" indent="0">
              <a:buNone/>
              <a:defRPr b="0" i="0">
                <a:solidFill>
                  <a:schemeClr val="bg1"/>
                </a:solidFill>
                <a:latin typeface="Calibri Light" panose="020F0302020204030204" pitchFamily="34" charset="0"/>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1">
            <a:extLst>
              <a:ext uri="{FF2B5EF4-FFF2-40B4-BE49-F238E27FC236}">
                <a16:creationId xmlns:a16="http://schemas.microsoft.com/office/drawing/2014/main" xmlns="" id="{EEB0AF54-F642-CC4C-A853-9CACB1646C6C}"/>
              </a:ext>
            </a:extLst>
          </p:cNvPr>
          <p:cNvSpPr>
            <a:spLocks noGrp="1"/>
          </p:cNvSpPr>
          <p:nvPr>
            <p:ph type="body" sz="quarter" idx="20" hasCustomPrompt="1"/>
          </p:nvPr>
        </p:nvSpPr>
        <p:spPr>
          <a:xfrm>
            <a:off x="4695825" y="2063115"/>
            <a:ext cx="4152900" cy="520700"/>
          </a:xfrm>
        </p:spPr>
        <p:txBody>
          <a:bodyPr>
            <a:normAutofit/>
          </a:bodyPr>
          <a:lstStyle>
            <a:lvl1pPr marL="0" indent="0" algn="r">
              <a:buNone/>
              <a:defRPr sz="1200" b="0" i="0">
                <a:solidFill>
                  <a:schemeClr val="bg1"/>
                </a:solidFill>
                <a:latin typeface="+mj-lt"/>
                <a:cs typeface="Calibri Light" panose="020F0302020204030204" pitchFamily="34" charset="0"/>
              </a:defRPr>
            </a:lvl1pPr>
            <a:lvl2pPr marL="342900" indent="0">
              <a:buNone/>
              <a:defRPr b="0" i="0">
                <a:solidFill>
                  <a:schemeClr val="bg1"/>
                </a:solidFill>
                <a:latin typeface="Calibri Light" panose="020F0302020204030204" pitchFamily="34" charset="0"/>
                <a:cs typeface="Calibri Light" panose="020F0302020204030204" pitchFamily="34" charset="0"/>
              </a:defRPr>
            </a:lvl2pPr>
            <a:lvl3pPr marL="685800" indent="0">
              <a:buNone/>
              <a:defRPr b="0" i="0">
                <a:solidFill>
                  <a:schemeClr val="bg1"/>
                </a:solidFill>
                <a:latin typeface="Calibri Light" panose="020F0302020204030204" pitchFamily="34" charset="0"/>
                <a:cs typeface="Calibri Light" panose="020F0302020204030204" pitchFamily="34" charset="0"/>
              </a:defRPr>
            </a:lvl3pPr>
            <a:lvl4pPr marL="1028700" indent="0">
              <a:buNone/>
              <a:defRPr b="0" i="0">
                <a:solidFill>
                  <a:schemeClr val="bg1"/>
                </a:solidFill>
                <a:latin typeface="Calibri Light" panose="020F0302020204030204" pitchFamily="34" charset="0"/>
                <a:cs typeface="Calibri Light" panose="020F0302020204030204" pitchFamily="34" charset="0"/>
              </a:defRPr>
            </a:lvl4pPr>
            <a:lvl5pPr marL="13716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4" name="Picture 13">
            <a:extLst>
              <a:ext uri="{FF2B5EF4-FFF2-40B4-BE49-F238E27FC236}">
                <a16:creationId xmlns:a16="http://schemas.microsoft.com/office/drawing/2014/main" xmlns="" id="{59D6FC93-08E4-3643-8D34-1D4297EB1D39}"/>
              </a:ext>
            </a:extLst>
          </p:cNvPr>
          <p:cNvPicPr>
            <a:picLocks noChangeAspect="1"/>
          </p:cNvPicPr>
          <p:nvPr userDrawn="1"/>
        </p:nvPicPr>
        <p:blipFill>
          <a:blip r:embed="rId2">
            <a:biLevel thresh="50000"/>
            <a:extLst>
              <a:ext uri="{28A0092B-C50C-407E-A947-70E740481C1C}">
                <a14:useLocalDpi xmlns:a14="http://schemas.microsoft.com/office/drawing/2010/main"/>
              </a:ext>
            </a:extLst>
          </a:blip>
          <a:stretch>
            <a:fillRect/>
          </a:stretch>
        </p:blipFill>
        <p:spPr>
          <a:xfrm>
            <a:off x="7617723" y="264418"/>
            <a:ext cx="291601" cy="324000"/>
          </a:xfrm>
          <a:prstGeom prst="rect">
            <a:avLst/>
          </a:prstGeom>
        </p:spPr>
      </p:pic>
      <p:sp>
        <p:nvSpPr>
          <p:cNvPr id="15" name="Title 1">
            <a:extLst>
              <a:ext uri="{FF2B5EF4-FFF2-40B4-BE49-F238E27FC236}">
                <a16:creationId xmlns:a16="http://schemas.microsoft.com/office/drawing/2014/main" xmlns="" id="{F1C04362-43E0-8443-9DD7-E8C7838A0A0B}"/>
              </a:ext>
            </a:extLst>
          </p:cNvPr>
          <p:cNvSpPr txBox="1">
            <a:spLocks/>
          </p:cNvSpPr>
          <p:nvPr userDrawn="1"/>
        </p:nvSpPr>
        <p:spPr>
          <a:xfrm>
            <a:off x="7741285" y="295195"/>
            <a:ext cx="1107440" cy="184666"/>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200" b="1" spc="0">
                <a:solidFill>
                  <a:srgbClr val="FFFFFF"/>
                </a:solidFill>
                <a:latin typeface="Calibri Light" panose="020F0302020204030204"/>
                <a:ea typeface="Open Sans" charset="0"/>
                <a:cs typeface="Open Sans" charset="0"/>
              </a:rPr>
              <a:t>@</a:t>
            </a:r>
            <a:r>
              <a:rPr lang="en-US" sz="1200" b="1" spc="0" err="1">
                <a:solidFill>
                  <a:srgbClr val="FFFFFF"/>
                </a:solidFill>
                <a:latin typeface="Calibri Light" panose="020F0302020204030204"/>
                <a:ea typeface="Open Sans" charset="0"/>
                <a:cs typeface="Open Sans" charset="0"/>
              </a:rPr>
              <a:t>openaire_eu</a:t>
            </a:r>
            <a:endParaRPr lang="en-US" sz="1200" b="1" spc="0">
              <a:solidFill>
                <a:srgbClr val="FFFFFF"/>
              </a:solidFill>
              <a:latin typeface="Calibri Light" panose="020F0302020204030204"/>
              <a:ea typeface="Open Sans" charset="0"/>
              <a:cs typeface="Open Sans" charset="0"/>
            </a:endParaRPr>
          </a:p>
        </p:txBody>
      </p:sp>
      <p:pic>
        <p:nvPicPr>
          <p:cNvPr id="16" name="Graphic 15">
            <a:extLst>
              <a:ext uri="{FF2B5EF4-FFF2-40B4-BE49-F238E27FC236}">
                <a16:creationId xmlns:a16="http://schemas.microsoft.com/office/drawing/2014/main" xmlns="" id="{5DA24E07-433B-D04F-80AA-B81E631A66B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986444" y="6387072"/>
            <a:ext cx="243000" cy="324000"/>
          </a:xfrm>
          <a:prstGeom prst="rect">
            <a:avLst/>
          </a:prstGeom>
        </p:spPr>
      </p:pic>
      <p:sp>
        <p:nvSpPr>
          <p:cNvPr id="4" name="바닥글 개체 틀 3"/>
          <p:cNvSpPr>
            <a:spLocks noGrp="1"/>
          </p:cNvSpPr>
          <p:nvPr>
            <p:ph type="ftr" sz="quarter" idx="11"/>
          </p:nvPr>
        </p:nvSpPr>
        <p:spPr>
          <a:xfrm>
            <a:off x="295275" y="6356351"/>
            <a:ext cx="5819775" cy="365125"/>
          </a:xfrm>
        </p:spPr>
        <p:txBody>
          <a:bodyPr/>
          <a:lstStyle>
            <a:lvl1pPr>
              <a:defRPr>
                <a:solidFill>
                  <a:schemeClr val="bg1">
                    <a:lumMod val="95000"/>
                  </a:schemeClr>
                </a:solidFill>
              </a:defRPr>
            </a:lvl1pPr>
          </a:lstStyle>
          <a:p>
            <a:r>
              <a:rPr lang="en-GB" altLang="ko-KR">
                <a:solidFill>
                  <a:srgbClr val="FFFFFF">
                    <a:lumMod val="95000"/>
                  </a:srgbClr>
                </a:solidFill>
              </a:rPr>
              <a:t>Evidence Based Policymaking in Europe Summit: 2021 | Dec 9-10, 2021</a:t>
            </a:r>
            <a:endParaRPr lang="ko-KR" altLang="en-US">
              <a:solidFill>
                <a:srgbClr val="FFFFFF">
                  <a:lumMod val="95000"/>
                </a:srgbClr>
              </a:solidFill>
            </a:endParaRPr>
          </a:p>
        </p:txBody>
      </p:sp>
    </p:spTree>
    <p:extLst>
      <p:ext uri="{BB962C8B-B14F-4D97-AF65-F5344CB8AC3E}">
        <p14:creationId xmlns:p14="http://schemas.microsoft.com/office/powerpoint/2010/main" val="114647553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Blank_background_picture">
    <p:spTree>
      <p:nvGrpSpPr>
        <p:cNvPr id="1" name=""/>
        <p:cNvGrpSpPr/>
        <p:nvPr/>
      </p:nvGrpSpPr>
      <p:grpSpPr>
        <a:xfrm>
          <a:off x="0" y="0"/>
          <a:ext cx="0" cy="0"/>
          <a:chOff x="0" y="0"/>
          <a:chExt cx="0" cy="0"/>
        </a:xfrm>
      </p:grpSpPr>
      <p:pic>
        <p:nvPicPr>
          <p:cNvPr id="3" name="Picture 2" descr="A picture containing night sky&#10;&#10;Description automatically generated">
            <a:extLst>
              <a:ext uri="{FF2B5EF4-FFF2-40B4-BE49-F238E27FC236}">
                <a16:creationId xmlns:a16="http://schemas.microsoft.com/office/drawing/2014/main" xmlns="" id="{59F22E89-4B44-C946-981E-F7522714D6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5" y="-12358"/>
            <a:ext cx="9206401" cy="6912000"/>
          </a:xfrm>
          <a:prstGeom prst="rect">
            <a:avLst/>
          </a:prstGeom>
        </p:spPr>
      </p:pic>
      <p:sp>
        <p:nvSpPr>
          <p:cNvPr id="12" name="바닥글 개체 틀 11"/>
          <p:cNvSpPr>
            <a:spLocks noGrp="1"/>
          </p:cNvSpPr>
          <p:nvPr>
            <p:ph type="ftr" sz="quarter" idx="16"/>
          </p:nvPr>
        </p:nvSpPr>
        <p:spPr>
          <a:xfrm>
            <a:off x="1017888" y="6343994"/>
            <a:ext cx="7108225"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4" name="Title 3">
            <a:extLst>
              <a:ext uri="{FF2B5EF4-FFF2-40B4-BE49-F238E27FC236}">
                <a16:creationId xmlns:a16="http://schemas.microsoft.com/office/drawing/2014/main" xmlns="" id="{88F11581-11D1-C846-9475-A921FBF66FF3}"/>
              </a:ext>
            </a:extLst>
          </p:cNvPr>
          <p:cNvSpPr>
            <a:spLocks noGrp="1"/>
          </p:cNvSpPr>
          <p:nvPr>
            <p:ph type="title" hasCustomPrompt="1"/>
          </p:nvPr>
        </p:nvSpPr>
        <p:spPr>
          <a:xfrm>
            <a:off x="2126135" y="962690"/>
            <a:ext cx="4891731" cy="1325563"/>
          </a:xfrm>
        </p:spPr>
        <p:txBody>
          <a:bodyPr/>
          <a:lstStyle>
            <a:lvl1pPr algn="ctr">
              <a:defRPr>
                <a:solidFill>
                  <a:schemeClr val="bg1"/>
                </a:solidFill>
                <a:latin typeface="+mj-lt"/>
              </a:defRPr>
            </a:lvl1pPr>
          </a:lstStyle>
          <a:p>
            <a:r>
              <a:rPr lang="en-GB" dirty="0"/>
              <a:t>CLICK TO EDIT MASTER TITLE STYLE</a:t>
            </a:r>
            <a:endParaRPr lang="x-none" dirty="0"/>
          </a:p>
        </p:txBody>
      </p:sp>
      <p:sp>
        <p:nvSpPr>
          <p:cNvPr id="6" name="Text Placeholder 5">
            <a:extLst>
              <a:ext uri="{FF2B5EF4-FFF2-40B4-BE49-F238E27FC236}">
                <a16:creationId xmlns:a16="http://schemas.microsoft.com/office/drawing/2014/main" xmlns="" id="{92917694-014E-9346-AFD1-0AB023032CD5}"/>
              </a:ext>
            </a:extLst>
          </p:cNvPr>
          <p:cNvSpPr>
            <a:spLocks noGrp="1"/>
          </p:cNvSpPr>
          <p:nvPr>
            <p:ph type="body" sz="quarter" idx="18"/>
          </p:nvPr>
        </p:nvSpPr>
        <p:spPr>
          <a:xfrm>
            <a:off x="1652716" y="2645461"/>
            <a:ext cx="5838568" cy="3163888"/>
          </a:xfrm>
        </p:spPr>
        <p:txBody>
          <a:bodyPr numCol="2">
            <a:normAutofit/>
          </a:bodyPr>
          <a:lstStyle>
            <a:lvl1pPr marL="385763" indent="-385763">
              <a:lnSpc>
                <a:spcPct val="100000"/>
              </a:lnSpc>
              <a:spcAft>
                <a:spcPts val="900"/>
              </a:spcAft>
              <a:buFont typeface="+mj-lt"/>
              <a:buAutoNum type="arabicPeriod"/>
              <a:defRPr sz="1800">
                <a:solidFill>
                  <a:schemeClr val="bg1"/>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a:t>
            </a:r>
          </a:p>
          <a:p>
            <a:pPr lvl="0"/>
            <a:r>
              <a:rPr lang="en-GB" dirty="0" err="1"/>
              <a:t>Kjfkajfk</a:t>
            </a:r>
            <a:endParaRPr lang="en-GB" dirty="0"/>
          </a:p>
          <a:p>
            <a:pPr lvl="0"/>
            <a:r>
              <a:rPr lang="en-GB" dirty="0" err="1"/>
              <a:t>Fdkjfkdsljksl</a:t>
            </a:r>
            <a:endParaRPr lang="en-GB" dirty="0"/>
          </a:p>
          <a:p>
            <a:pPr lvl="0"/>
            <a:r>
              <a:rPr lang="en-GB" dirty="0" err="1"/>
              <a:t>Kjfkdjflkas</a:t>
            </a:r>
            <a:endParaRPr lang="en-GB" dirty="0"/>
          </a:p>
          <a:p>
            <a:pPr lvl="0"/>
            <a:r>
              <a:rPr lang="en-GB" dirty="0" err="1"/>
              <a:t>Jfkladfjlkasjf</a:t>
            </a:r>
            <a:endParaRPr lang="en-GB" dirty="0"/>
          </a:p>
          <a:p>
            <a:pPr lvl="0"/>
            <a:r>
              <a:rPr lang="en-GB" dirty="0" err="1"/>
              <a:t>Fjdkfjsldkj</a:t>
            </a:r>
            <a:endParaRPr lang="en-GB" dirty="0"/>
          </a:p>
          <a:p>
            <a:pPr lvl="0"/>
            <a:r>
              <a:rPr lang="en-GB" dirty="0" err="1"/>
              <a:t>Jkfjasdklfjalsk</a:t>
            </a:r>
            <a:endParaRPr lang="en-GB" dirty="0"/>
          </a:p>
          <a:p>
            <a:pPr lvl="0"/>
            <a:endParaRPr lang="en-GB" dirty="0"/>
          </a:p>
        </p:txBody>
      </p:sp>
      <p:sp>
        <p:nvSpPr>
          <p:cNvPr id="10" name="슬라이드 번호 개체 틀 12">
            <a:extLst>
              <a:ext uri="{FF2B5EF4-FFF2-40B4-BE49-F238E27FC236}">
                <a16:creationId xmlns:a16="http://schemas.microsoft.com/office/drawing/2014/main" xmlns="" id="{1AEA3658-62EB-A24B-8B5C-38127754A5B9}"/>
              </a:ext>
            </a:extLst>
          </p:cNvPr>
          <p:cNvSpPr>
            <a:spLocks noGrp="1"/>
          </p:cNvSpPr>
          <p:nvPr>
            <p:ph type="sldNum" sz="quarter" idx="17"/>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8" name="Picture 7" descr="A picture containing text, clipart&#10;&#10;Description automatically generated">
            <a:extLst>
              <a:ext uri="{FF2B5EF4-FFF2-40B4-BE49-F238E27FC236}">
                <a16:creationId xmlns:a16="http://schemas.microsoft.com/office/drawing/2014/main" xmlns="" id="{18B13439-71EF-5F4B-B473-842C9AAF2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43" y="6316329"/>
            <a:ext cx="886211" cy="420452"/>
          </a:xfrm>
          <a:prstGeom prst="rect">
            <a:avLst/>
          </a:prstGeom>
        </p:spPr>
      </p:pic>
    </p:spTree>
    <p:extLst>
      <p:ext uri="{BB962C8B-B14F-4D97-AF65-F5344CB8AC3E}">
        <p14:creationId xmlns:p14="http://schemas.microsoft.com/office/powerpoint/2010/main" val="331198264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Title_and_content_image_side">
    <p:spTree>
      <p:nvGrpSpPr>
        <p:cNvPr id="1" name=""/>
        <p:cNvGrpSpPr/>
        <p:nvPr/>
      </p:nvGrpSpPr>
      <p:grpSpPr>
        <a:xfrm>
          <a:off x="0" y="0"/>
          <a:ext cx="0" cy="0"/>
          <a:chOff x="0" y="0"/>
          <a:chExt cx="0" cy="0"/>
        </a:xfrm>
      </p:grpSpPr>
      <p:sp>
        <p:nvSpPr>
          <p:cNvPr id="14" name="그림 개체 틀 13"/>
          <p:cNvSpPr>
            <a:spLocks noGrp="1"/>
          </p:cNvSpPr>
          <p:nvPr>
            <p:ph type="pic" sz="quarter" idx="15"/>
          </p:nvPr>
        </p:nvSpPr>
        <p:spPr>
          <a:xfrm>
            <a:off x="0" y="717886"/>
            <a:ext cx="1839686" cy="4905828"/>
          </a:xfrm>
          <a:custGeom>
            <a:avLst/>
            <a:gdLst>
              <a:gd name="connsiteX0" fmla="*/ 0 w 2452914"/>
              <a:gd name="connsiteY0" fmla="*/ 0 h 4905828"/>
              <a:gd name="connsiteX1" fmla="*/ 2452914 w 2452914"/>
              <a:gd name="connsiteY1" fmla="*/ 2452914 h 4905828"/>
              <a:gd name="connsiteX2" fmla="*/ 0 w 2452914"/>
              <a:gd name="connsiteY2" fmla="*/ 4905828 h 4905828"/>
              <a:gd name="connsiteX3" fmla="*/ 0 w 2452914"/>
              <a:gd name="connsiteY3" fmla="*/ 3679371 h 4905828"/>
              <a:gd name="connsiteX4" fmla="*/ 1226457 w 2452914"/>
              <a:gd name="connsiteY4" fmla="*/ 2452914 h 4905828"/>
              <a:gd name="connsiteX5" fmla="*/ 0 w 2452914"/>
              <a:gd name="connsiteY5" fmla="*/ 1226457 h 490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2914" h="4905828">
                <a:moveTo>
                  <a:pt x="0" y="0"/>
                </a:moveTo>
                <a:cubicBezTo>
                  <a:pt x="1354707" y="0"/>
                  <a:pt x="2452914" y="1098207"/>
                  <a:pt x="2452914" y="2452914"/>
                </a:cubicBezTo>
                <a:cubicBezTo>
                  <a:pt x="2452914" y="3807621"/>
                  <a:pt x="1354707" y="4905828"/>
                  <a:pt x="0" y="4905828"/>
                </a:cubicBezTo>
                <a:lnTo>
                  <a:pt x="0" y="3679371"/>
                </a:lnTo>
                <a:cubicBezTo>
                  <a:pt x="677353" y="3679371"/>
                  <a:pt x="1226457" y="3130267"/>
                  <a:pt x="1226457" y="2452914"/>
                </a:cubicBezTo>
                <a:cubicBezTo>
                  <a:pt x="1226457" y="1775561"/>
                  <a:pt x="677353" y="1226457"/>
                  <a:pt x="0" y="1226457"/>
                </a:cubicBezTo>
                <a:close/>
              </a:path>
            </a:pathLst>
          </a:custGeom>
        </p:spPr>
        <p:txBody>
          <a:bodyPr wrap="square">
            <a:noAutofit/>
          </a:bodyPr>
          <a:lstStyle/>
          <a:p>
            <a:endParaRPr lang="ko-KR" altLang="en-US"/>
          </a:p>
        </p:txBody>
      </p:sp>
      <p:sp>
        <p:nvSpPr>
          <p:cNvPr id="2" name="Footer Placeholder 1">
            <a:extLst>
              <a:ext uri="{FF2B5EF4-FFF2-40B4-BE49-F238E27FC236}">
                <a16:creationId xmlns:a16="http://schemas.microsoft.com/office/drawing/2014/main" xmlns="" id="{AA81B8A3-DEED-0C46-8830-E9531C503FFF}"/>
              </a:ext>
            </a:extLst>
          </p:cNvPr>
          <p:cNvSpPr>
            <a:spLocks noGrp="1"/>
          </p:cNvSpPr>
          <p:nvPr>
            <p:ph type="ftr" sz="quarter" idx="17"/>
          </p:nvPr>
        </p:nvSpPr>
        <p:spPr>
          <a:xfrm>
            <a:off x="1545708" y="6356351"/>
            <a:ext cx="6866772" cy="34833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7" name="Title 6">
            <a:extLst>
              <a:ext uri="{FF2B5EF4-FFF2-40B4-BE49-F238E27FC236}">
                <a16:creationId xmlns:a16="http://schemas.microsoft.com/office/drawing/2014/main" xmlns="" id="{5371B642-A3A3-4245-9B05-EC4A9ED0C30C}"/>
              </a:ext>
            </a:extLst>
          </p:cNvPr>
          <p:cNvSpPr>
            <a:spLocks noGrp="1"/>
          </p:cNvSpPr>
          <p:nvPr>
            <p:ph type="title" hasCustomPrompt="1"/>
          </p:nvPr>
        </p:nvSpPr>
        <p:spPr>
          <a:xfrm>
            <a:off x="2167128" y="662958"/>
            <a:ext cx="6245352" cy="1289651"/>
          </a:xfrm>
        </p:spPr>
        <p:txBody>
          <a:bodyPr>
            <a:normAutofit/>
          </a:bodyPr>
          <a:lstStyle>
            <a:lvl1pPr>
              <a:defRPr sz="3000" b="1"/>
            </a:lvl1pPr>
          </a:lstStyle>
          <a:p>
            <a:r>
              <a:rPr lang="en-GB" dirty="0"/>
              <a:t>CLICK TO EDIT MASTER TITLE STYLE</a:t>
            </a:r>
            <a:endParaRPr lang="x-none" dirty="0"/>
          </a:p>
        </p:txBody>
      </p:sp>
      <p:sp>
        <p:nvSpPr>
          <p:cNvPr id="11" name="Text Placeholder 10">
            <a:extLst>
              <a:ext uri="{FF2B5EF4-FFF2-40B4-BE49-F238E27FC236}">
                <a16:creationId xmlns:a16="http://schemas.microsoft.com/office/drawing/2014/main" xmlns="" id="{1F7A88DF-AAAD-7B48-9B0D-503B5C067F9F}"/>
              </a:ext>
            </a:extLst>
          </p:cNvPr>
          <p:cNvSpPr>
            <a:spLocks noGrp="1"/>
          </p:cNvSpPr>
          <p:nvPr>
            <p:ph type="body" sz="quarter" idx="19"/>
          </p:nvPr>
        </p:nvSpPr>
        <p:spPr>
          <a:xfrm>
            <a:off x="2167128" y="1952609"/>
            <a:ext cx="6245352" cy="4140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pic>
        <p:nvPicPr>
          <p:cNvPr id="28" name="Picture 27" descr="Shape, icon, circle&#10;&#10;Description automatically generated">
            <a:extLst>
              <a:ext uri="{FF2B5EF4-FFF2-40B4-BE49-F238E27FC236}">
                <a16:creationId xmlns:a16="http://schemas.microsoft.com/office/drawing/2014/main" xmlns="" id="{83D489A5-A88B-F84C-A113-CF1A6790AC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544" y="1952608"/>
            <a:ext cx="1836000" cy="2448000"/>
          </a:xfrm>
          <a:prstGeom prst="rect">
            <a:avLst/>
          </a:prstGeom>
        </p:spPr>
      </p:pic>
      <p:sp>
        <p:nvSpPr>
          <p:cNvPr id="31" name="슬라이드 번호 개체 틀 12">
            <a:extLst>
              <a:ext uri="{FF2B5EF4-FFF2-40B4-BE49-F238E27FC236}">
                <a16:creationId xmlns:a16="http://schemas.microsoft.com/office/drawing/2014/main" xmlns="" id="{9829469D-F4E9-E74D-8582-E14A1F5F5C36}"/>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10" name="Picture 9">
            <a:extLst>
              <a:ext uri="{FF2B5EF4-FFF2-40B4-BE49-F238E27FC236}">
                <a16:creationId xmlns:a16="http://schemas.microsoft.com/office/drawing/2014/main" xmlns="" id="{451DE1C5-7126-1B4E-B550-7F12504C6DF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pic>
        <p:nvPicPr>
          <p:cNvPr id="12" name="Picture 2">
            <a:extLst>
              <a:ext uri="{FF2B5EF4-FFF2-40B4-BE49-F238E27FC236}">
                <a16:creationId xmlns:a16="http://schemas.microsoft.com/office/drawing/2014/main" xmlns="" id="{112B389F-F556-5545-9A82-F212B7FB2B6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71412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_Title_and_content_image_side">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xmlns="" id="{5A4DD70E-AC35-4D40-B7A5-3C289AC68C3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6302858" cy="6858000"/>
          </a:xfrm>
          <a:prstGeom prst="rect">
            <a:avLst/>
          </a:prstGeom>
        </p:spPr>
      </p:pic>
      <p:sp>
        <p:nvSpPr>
          <p:cNvPr id="2" name="Footer Placeholder 1">
            <a:extLst>
              <a:ext uri="{FF2B5EF4-FFF2-40B4-BE49-F238E27FC236}">
                <a16:creationId xmlns:a16="http://schemas.microsoft.com/office/drawing/2014/main" xmlns="" id="{AA81B8A3-DEED-0C46-8830-E9531C503FFF}"/>
              </a:ext>
            </a:extLst>
          </p:cNvPr>
          <p:cNvSpPr>
            <a:spLocks noGrp="1"/>
          </p:cNvSpPr>
          <p:nvPr>
            <p:ph type="ftr" sz="quarter" idx="17"/>
          </p:nvPr>
        </p:nvSpPr>
        <p:spPr>
          <a:xfrm>
            <a:off x="1545708" y="6356351"/>
            <a:ext cx="6866772" cy="34833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7" name="Title 6">
            <a:extLst>
              <a:ext uri="{FF2B5EF4-FFF2-40B4-BE49-F238E27FC236}">
                <a16:creationId xmlns:a16="http://schemas.microsoft.com/office/drawing/2014/main" xmlns="" id="{5371B642-A3A3-4245-9B05-EC4A9ED0C30C}"/>
              </a:ext>
            </a:extLst>
          </p:cNvPr>
          <p:cNvSpPr>
            <a:spLocks noGrp="1"/>
          </p:cNvSpPr>
          <p:nvPr>
            <p:ph type="title" hasCustomPrompt="1"/>
          </p:nvPr>
        </p:nvSpPr>
        <p:spPr>
          <a:xfrm>
            <a:off x="1353064" y="662958"/>
            <a:ext cx="7059416" cy="1289651"/>
          </a:xfrm>
        </p:spPr>
        <p:txBody>
          <a:bodyPr>
            <a:normAutofit/>
          </a:bodyPr>
          <a:lstStyle>
            <a:lvl1pPr>
              <a:defRPr sz="3000" b="1"/>
            </a:lvl1pPr>
          </a:lstStyle>
          <a:p>
            <a:r>
              <a:rPr lang="en-GB" dirty="0"/>
              <a:t>CLICK TO EDIT MASTER TITLE STYLE</a:t>
            </a:r>
            <a:endParaRPr lang="x-none" dirty="0"/>
          </a:p>
        </p:txBody>
      </p:sp>
      <p:sp>
        <p:nvSpPr>
          <p:cNvPr id="11" name="Text Placeholder 10">
            <a:extLst>
              <a:ext uri="{FF2B5EF4-FFF2-40B4-BE49-F238E27FC236}">
                <a16:creationId xmlns:a16="http://schemas.microsoft.com/office/drawing/2014/main" xmlns="" id="{1F7A88DF-AAAD-7B48-9B0D-503B5C067F9F}"/>
              </a:ext>
            </a:extLst>
          </p:cNvPr>
          <p:cNvSpPr>
            <a:spLocks noGrp="1"/>
          </p:cNvSpPr>
          <p:nvPr>
            <p:ph type="body" sz="quarter" idx="19"/>
          </p:nvPr>
        </p:nvSpPr>
        <p:spPr>
          <a:xfrm>
            <a:off x="1353064" y="1952609"/>
            <a:ext cx="7059416" cy="4140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31" name="슬라이드 번호 개체 틀 12">
            <a:extLst>
              <a:ext uri="{FF2B5EF4-FFF2-40B4-BE49-F238E27FC236}">
                <a16:creationId xmlns:a16="http://schemas.microsoft.com/office/drawing/2014/main" xmlns="" id="{9829469D-F4E9-E74D-8582-E14A1F5F5C36}"/>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8" name="Picture 7">
            <a:extLst>
              <a:ext uri="{FF2B5EF4-FFF2-40B4-BE49-F238E27FC236}">
                <a16:creationId xmlns:a16="http://schemas.microsoft.com/office/drawing/2014/main" xmlns="" id="{15A147AB-CAEB-8D40-885D-B9ACA1EB46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pic>
        <p:nvPicPr>
          <p:cNvPr id="10" name="Picture 2">
            <a:extLst>
              <a:ext uri="{FF2B5EF4-FFF2-40B4-BE49-F238E27FC236}">
                <a16:creationId xmlns:a16="http://schemas.microsoft.com/office/drawing/2014/main" xmlns="" id="{12A2BA01-2ECF-434C-81FE-56372A9CCD2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64218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_Title_and_content_image_sid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AA81B8A3-DEED-0C46-8830-E9531C503FFF}"/>
              </a:ext>
            </a:extLst>
          </p:cNvPr>
          <p:cNvSpPr>
            <a:spLocks noGrp="1"/>
          </p:cNvSpPr>
          <p:nvPr>
            <p:ph type="ftr" sz="quarter" idx="17"/>
          </p:nvPr>
        </p:nvSpPr>
        <p:spPr>
          <a:xfrm>
            <a:off x="1545708" y="6356351"/>
            <a:ext cx="6866772" cy="355161"/>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7" name="Title 6">
            <a:extLst>
              <a:ext uri="{FF2B5EF4-FFF2-40B4-BE49-F238E27FC236}">
                <a16:creationId xmlns:a16="http://schemas.microsoft.com/office/drawing/2014/main" xmlns="" id="{5371B642-A3A3-4245-9B05-EC4A9ED0C30C}"/>
              </a:ext>
            </a:extLst>
          </p:cNvPr>
          <p:cNvSpPr>
            <a:spLocks noGrp="1"/>
          </p:cNvSpPr>
          <p:nvPr>
            <p:ph type="title" hasCustomPrompt="1"/>
          </p:nvPr>
        </p:nvSpPr>
        <p:spPr>
          <a:xfrm>
            <a:off x="883086" y="662958"/>
            <a:ext cx="7529395" cy="1289651"/>
          </a:xfrm>
        </p:spPr>
        <p:txBody>
          <a:bodyPr>
            <a:normAutofit/>
          </a:bodyPr>
          <a:lstStyle>
            <a:lvl1pPr>
              <a:defRPr sz="3000" b="1"/>
            </a:lvl1pPr>
          </a:lstStyle>
          <a:p>
            <a:r>
              <a:rPr lang="en-GB" dirty="0"/>
              <a:t>CLICK TO EDIT MASTER TITLE STYLE</a:t>
            </a:r>
            <a:endParaRPr lang="x-none" dirty="0"/>
          </a:p>
        </p:txBody>
      </p:sp>
      <p:sp>
        <p:nvSpPr>
          <p:cNvPr id="11" name="Text Placeholder 10">
            <a:extLst>
              <a:ext uri="{FF2B5EF4-FFF2-40B4-BE49-F238E27FC236}">
                <a16:creationId xmlns:a16="http://schemas.microsoft.com/office/drawing/2014/main" xmlns="" id="{1F7A88DF-AAAD-7B48-9B0D-503B5C067F9F}"/>
              </a:ext>
            </a:extLst>
          </p:cNvPr>
          <p:cNvSpPr>
            <a:spLocks noGrp="1"/>
          </p:cNvSpPr>
          <p:nvPr>
            <p:ph type="body" sz="quarter" idx="19"/>
          </p:nvPr>
        </p:nvSpPr>
        <p:spPr>
          <a:xfrm>
            <a:off x="883086" y="1952609"/>
            <a:ext cx="7529395" cy="4140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31" name="슬라이드 번호 개체 틀 12">
            <a:extLst>
              <a:ext uri="{FF2B5EF4-FFF2-40B4-BE49-F238E27FC236}">
                <a16:creationId xmlns:a16="http://schemas.microsoft.com/office/drawing/2014/main" xmlns="" id="{9829469D-F4E9-E74D-8582-E14A1F5F5C36}"/>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5" name="Picture 4" descr="Shape, arrow&#10;&#10;Description automatically generated">
            <a:extLst>
              <a:ext uri="{FF2B5EF4-FFF2-40B4-BE49-F238E27FC236}">
                <a16:creationId xmlns:a16="http://schemas.microsoft.com/office/drawing/2014/main" xmlns="" id="{F6BE1903-C184-2F4B-A4B7-1EA19E4AC471}"/>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flipH="1">
            <a:off x="0" y="1436"/>
            <a:ext cx="2267900" cy="3112154"/>
          </a:xfrm>
          <a:prstGeom prst="rect">
            <a:avLst/>
          </a:prstGeom>
        </p:spPr>
      </p:pic>
      <p:pic>
        <p:nvPicPr>
          <p:cNvPr id="8" name="Picture 7">
            <a:extLst>
              <a:ext uri="{FF2B5EF4-FFF2-40B4-BE49-F238E27FC236}">
                <a16:creationId xmlns:a16="http://schemas.microsoft.com/office/drawing/2014/main" xmlns="" id="{683E02A2-B300-034F-AA05-A9C39893A0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2" y="6354763"/>
            <a:ext cx="832052" cy="396000"/>
          </a:xfrm>
          <a:prstGeom prst="rect">
            <a:avLst/>
          </a:prstGeom>
        </p:spPr>
      </p:pic>
      <p:pic>
        <p:nvPicPr>
          <p:cNvPr id="10" name="Picture 2">
            <a:extLst>
              <a:ext uri="{FF2B5EF4-FFF2-40B4-BE49-F238E27FC236}">
                <a16:creationId xmlns:a16="http://schemas.microsoft.com/office/drawing/2014/main" xmlns="" id="{F527613A-6C5C-684E-9BC0-3D7752F6111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5006"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62490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_Title_and_content_image_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AA81B8A3-DEED-0C46-8830-E9531C503FFF}"/>
              </a:ext>
            </a:extLst>
          </p:cNvPr>
          <p:cNvSpPr>
            <a:spLocks noGrp="1"/>
          </p:cNvSpPr>
          <p:nvPr>
            <p:ph type="ftr" sz="quarter" idx="17"/>
          </p:nvPr>
        </p:nvSpPr>
        <p:spPr>
          <a:xfrm>
            <a:off x="1603637" y="6356351"/>
            <a:ext cx="6808843" cy="360000"/>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7" name="Title 6">
            <a:extLst>
              <a:ext uri="{FF2B5EF4-FFF2-40B4-BE49-F238E27FC236}">
                <a16:creationId xmlns:a16="http://schemas.microsoft.com/office/drawing/2014/main" xmlns="" id="{5371B642-A3A3-4245-9B05-EC4A9ED0C30C}"/>
              </a:ext>
            </a:extLst>
          </p:cNvPr>
          <p:cNvSpPr>
            <a:spLocks noGrp="1"/>
          </p:cNvSpPr>
          <p:nvPr>
            <p:ph type="title" hasCustomPrompt="1"/>
          </p:nvPr>
        </p:nvSpPr>
        <p:spPr>
          <a:xfrm>
            <a:off x="883086" y="662958"/>
            <a:ext cx="7529395" cy="1289651"/>
          </a:xfrm>
        </p:spPr>
        <p:txBody>
          <a:bodyPr>
            <a:normAutofit/>
          </a:bodyPr>
          <a:lstStyle>
            <a:lvl1pPr>
              <a:defRPr sz="3000" b="1">
                <a:solidFill>
                  <a:schemeClr val="bg1"/>
                </a:solidFill>
              </a:defRPr>
            </a:lvl1pPr>
          </a:lstStyle>
          <a:p>
            <a:r>
              <a:rPr lang="en-GB" dirty="0"/>
              <a:t>CLICK TO EDIT MASTER TITLE STYLE</a:t>
            </a:r>
            <a:endParaRPr lang="x-none" dirty="0"/>
          </a:p>
        </p:txBody>
      </p:sp>
      <p:sp>
        <p:nvSpPr>
          <p:cNvPr id="11" name="Text Placeholder 10">
            <a:extLst>
              <a:ext uri="{FF2B5EF4-FFF2-40B4-BE49-F238E27FC236}">
                <a16:creationId xmlns:a16="http://schemas.microsoft.com/office/drawing/2014/main" xmlns="" id="{1F7A88DF-AAAD-7B48-9B0D-503B5C067F9F}"/>
              </a:ext>
            </a:extLst>
          </p:cNvPr>
          <p:cNvSpPr>
            <a:spLocks noGrp="1"/>
          </p:cNvSpPr>
          <p:nvPr>
            <p:ph type="body" sz="quarter" idx="19"/>
          </p:nvPr>
        </p:nvSpPr>
        <p:spPr>
          <a:xfrm>
            <a:off x="883086" y="1952609"/>
            <a:ext cx="7529395" cy="4140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31" name="슬라이드 번호 개체 틀 12">
            <a:extLst>
              <a:ext uri="{FF2B5EF4-FFF2-40B4-BE49-F238E27FC236}">
                <a16:creationId xmlns:a16="http://schemas.microsoft.com/office/drawing/2014/main" xmlns="" id="{9829469D-F4E9-E74D-8582-E14A1F5F5C36}"/>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8" name="Picture 7" descr="A picture containing text, clipart&#10;&#10;Description automatically generated">
            <a:extLst>
              <a:ext uri="{FF2B5EF4-FFF2-40B4-BE49-F238E27FC236}">
                <a16:creationId xmlns:a16="http://schemas.microsoft.com/office/drawing/2014/main" xmlns="" id="{DB4E3AC6-1CB2-1F47-BDC6-199C1355D8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117" y="6359888"/>
            <a:ext cx="758793" cy="360000"/>
          </a:xfrm>
          <a:prstGeom prst="rect">
            <a:avLst/>
          </a:prstGeom>
        </p:spPr>
      </p:pic>
      <p:pic>
        <p:nvPicPr>
          <p:cNvPr id="9" name="Picture 2">
            <a:extLst>
              <a:ext uri="{FF2B5EF4-FFF2-40B4-BE49-F238E27FC236}">
                <a16:creationId xmlns:a16="http://schemas.microsoft.com/office/drawing/2014/main" xmlns="" id="{5D04949A-08AD-AF4C-805A-949526AA4AB9}"/>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94899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Logo_title_background">
    <p:bg>
      <p:bgRef idx="1002">
        <a:schemeClr val="bg1"/>
      </p:bgRef>
    </p:bg>
    <p:spTree>
      <p:nvGrpSpPr>
        <p:cNvPr id="1" name=""/>
        <p:cNvGrpSpPr/>
        <p:nvPr/>
      </p:nvGrpSpPr>
      <p:grpSpPr>
        <a:xfrm>
          <a:off x="0" y="0"/>
          <a:ext cx="0" cy="0"/>
          <a:chOff x="0" y="0"/>
          <a:chExt cx="0" cy="0"/>
        </a:xfrm>
      </p:grpSpPr>
      <p:sp>
        <p:nvSpPr>
          <p:cNvPr id="12" name="자유형 19">
            <a:extLst>
              <a:ext uri="{FF2B5EF4-FFF2-40B4-BE49-F238E27FC236}">
                <a16:creationId xmlns:a16="http://schemas.microsoft.com/office/drawing/2014/main" xmlns="" id="{AF1EC07F-F38D-834C-B3FE-A93EA6BC1A63}"/>
              </a:ext>
            </a:extLst>
          </p:cNvPr>
          <p:cNvSpPr/>
          <p:nvPr userDrawn="1"/>
        </p:nvSpPr>
        <p:spPr bwMode="auto">
          <a:xfrm>
            <a:off x="4466" y="5529768"/>
            <a:ext cx="2160321" cy="1328232"/>
          </a:xfrm>
          <a:custGeom>
            <a:avLst/>
            <a:gdLst>
              <a:gd name="connsiteX0" fmla="*/ 1440214 w 2880428"/>
              <a:gd name="connsiteY0" fmla="*/ 0 h 1328232"/>
              <a:gd name="connsiteX1" fmla="*/ 2878917 w 2880428"/>
              <a:gd name="connsiteY1" fmla="*/ 1298307 h 1328232"/>
              <a:gd name="connsiteX2" fmla="*/ 2880428 w 2880428"/>
              <a:gd name="connsiteY2" fmla="*/ 1328232 h 1328232"/>
              <a:gd name="connsiteX3" fmla="*/ 0 w 2880428"/>
              <a:gd name="connsiteY3" fmla="*/ 1328232 h 1328232"/>
              <a:gd name="connsiteX4" fmla="*/ 1511 w 2880428"/>
              <a:gd name="connsiteY4" fmla="*/ 1298307 h 1328232"/>
              <a:gd name="connsiteX5" fmla="*/ 1440214 w 2880428"/>
              <a:gd name="connsiteY5" fmla="*/ 0 h 132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428" h="1328232">
                <a:moveTo>
                  <a:pt x="1440214" y="0"/>
                </a:moveTo>
                <a:cubicBezTo>
                  <a:pt x="2188993" y="0"/>
                  <a:pt x="2804858" y="569067"/>
                  <a:pt x="2878917" y="1298307"/>
                </a:cubicBezTo>
                <a:lnTo>
                  <a:pt x="2880428" y="1328232"/>
                </a:lnTo>
                <a:lnTo>
                  <a:pt x="0" y="1328232"/>
                </a:lnTo>
                <a:lnTo>
                  <a:pt x="1511" y="1298307"/>
                </a:lnTo>
                <a:cubicBezTo>
                  <a:pt x="75570" y="569067"/>
                  <a:pt x="691436" y="0"/>
                  <a:pt x="1440214" y="0"/>
                </a:cubicBezTo>
                <a:close/>
              </a:path>
            </a:pathLst>
          </a:custGeom>
          <a:solidFill>
            <a:schemeClr val="tx2"/>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FFFFFF"/>
              </a:solidFill>
              <a:latin typeface="Calibri Light" panose="020F0302020204030204"/>
            </a:endParaRPr>
          </a:p>
        </p:txBody>
      </p:sp>
      <p:sp>
        <p:nvSpPr>
          <p:cNvPr id="10" name="그림 개체 틀 8"/>
          <p:cNvSpPr>
            <a:spLocks noGrp="1"/>
          </p:cNvSpPr>
          <p:nvPr>
            <p:ph type="pic" sz="quarter" idx="13"/>
          </p:nvPr>
        </p:nvSpPr>
        <p:spPr>
          <a:xfrm>
            <a:off x="2718070" y="1620252"/>
            <a:ext cx="3407072" cy="4539916"/>
          </a:xfrm>
          <a:prstGeom prst="ellipse">
            <a:avLst/>
          </a:prstGeom>
        </p:spPr>
        <p:txBody>
          <a:bodyPr/>
          <a:lstStyle/>
          <a:p>
            <a:endParaRPr lang="ko-KR" altLang="en-US"/>
          </a:p>
        </p:txBody>
      </p:sp>
      <p:sp>
        <p:nvSpPr>
          <p:cNvPr id="11" name="그림 개체 틀 8"/>
          <p:cNvSpPr>
            <a:spLocks noGrp="1"/>
          </p:cNvSpPr>
          <p:nvPr>
            <p:ph type="pic" sz="quarter" idx="14"/>
          </p:nvPr>
        </p:nvSpPr>
        <p:spPr>
          <a:xfrm>
            <a:off x="4602080" y="468096"/>
            <a:ext cx="2146824" cy="2860639"/>
          </a:xfrm>
          <a:prstGeom prst="ellipse">
            <a:avLst/>
          </a:prstGeom>
        </p:spPr>
        <p:txBody>
          <a:bodyPr/>
          <a:lstStyle/>
          <a:p>
            <a:endParaRPr lang="ko-KR" altLang="en-US"/>
          </a:p>
        </p:txBody>
      </p:sp>
      <p:pic>
        <p:nvPicPr>
          <p:cNvPr id="16" name="Picture 15" descr="A picture containing text, clipart&#10;&#10;Description automatically generated">
            <a:extLst>
              <a:ext uri="{FF2B5EF4-FFF2-40B4-BE49-F238E27FC236}">
                <a16:creationId xmlns:a16="http://schemas.microsoft.com/office/drawing/2014/main" xmlns="" id="{D050C606-139F-F94B-A05B-BEE0478328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117" y="6359888"/>
            <a:ext cx="758793" cy="360000"/>
          </a:xfrm>
          <a:prstGeom prst="rect">
            <a:avLst/>
          </a:prstGeom>
        </p:spPr>
      </p:pic>
      <p:sp>
        <p:nvSpPr>
          <p:cNvPr id="2" name="Footer Placeholder 1">
            <a:extLst>
              <a:ext uri="{FF2B5EF4-FFF2-40B4-BE49-F238E27FC236}">
                <a16:creationId xmlns:a16="http://schemas.microsoft.com/office/drawing/2014/main" xmlns="" id="{B2F9E2EB-F8A1-2144-9643-C0EC4AC9555B}"/>
              </a:ext>
            </a:extLst>
          </p:cNvPr>
          <p:cNvSpPr>
            <a:spLocks noGrp="1"/>
          </p:cNvSpPr>
          <p:nvPr>
            <p:ph type="ftr" sz="quarter" idx="16"/>
          </p:nvPr>
        </p:nvSpPr>
        <p:spPr>
          <a:xfrm>
            <a:off x="1583355" y="6389905"/>
            <a:ext cx="7378529" cy="365125"/>
          </a:xfrm>
        </p:spPr>
        <p:txBody>
          <a:bodyPr/>
          <a:lstStyle/>
          <a:p>
            <a:r>
              <a:rPr lang="en-GB" altLang="ko-KR">
                <a:solidFill>
                  <a:srgbClr val="FFFFFF">
                    <a:tint val="75000"/>
                  </a:srgbClr>
                </a:solidFill>
              </a:rPr>
              <a:t>Evidence Based Policymaking in Europe Summit: 2021 | Dec 9-10, 2021</a:t>
            </a:r>
            <a:endParaRPr lang="ko-KR" altLang="en-US">
              <a:solidFill>
                <a:srgbClr val="FFFFFF">
                  <a:tint val="75000"/>
                </a:srgbClr>
              </a:solidFill>
            </a:endParaRPr>
          </a:p>
        </p:txBody>
      </p:sp>
      <p:sp>
        <p:nvSpPr>
          <p:cNvPr id="7" name="Title 6">
            <a:extLst>
              <a:ext uri="{FF2B5EF4-FFF2-40B4-BE49-F238E27FC236}">
                <a16:creationId xmlns:a16="http://schemas.microsoft.com/office/drawing/2014/main" xmlns="" id="{C58315CD-BB9F-7A47-BFCA-00E83F84DA22}"/>
              </a:ext>
            </a:extLst>
          </p:cNvPr>
          <p:cNvSpPr>
            <a:spLocks noGrp="1"/>
          </p:cNvSpPr>
          <p:nvPr>
            <p:ph type="title"/>
          </p:nvPr>
        </p:nvSpPr>
        <p:spPr>
          <a:xfrm>
            <a:off x="2386584" y="3120090"/>
            <a:ext cx="4160520" cy="2179942"/>
          </a:xfrm>
        </p:spPr>
        <p:txBody>
          <a:bodyPr/>
          <a:lstStyle>
            <a:lvl1pPr algn="ctr">
              <a:defRPr cap="all" baseline="0">
                <a:solidFill>
                  <a:schemeClr val="tx1"/>
                </a:solidFill>
              </a:defRPr>
            </a:lvl1pPr>
          </a:lstStyle>
          <a:p>
            <a:r>
              <a:rPr lang="en-GB" dirty="0"/>
              <a:t>Click to edit Master title style</a:t>
            </a:r>
            <a:endParaRPr lang="x-none" dirty="0"/>
          </a:p>
        </p:txBody>
      </p:sp>
      <p:pic>
        <p:nvPicPr>
          <p:cNvPr id="9" name="Picture 8">
            <a:extLst>
              <a:ext uri="{FF2B5EF4-FFF2-40B4-BE49-F238E27FC236}">
                <a16:creationId xmlns:a16="http://schemas.microsoft.com/office/drawing/2014/main" xmlns="" id="{21BBF765-8629-CD4D-BA34-F529E28BA0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0751" y="-1049888"/>
            <a:ext cx="2175698" cy="2860639"/>
          </a:xfrm>
          <a:prstGeom prst="rect">
            <a:avLst/>
          </a:prstGeom>
        </p:spPr>
      </p:pic>
      <p:sp>
        <p:nvSpPr>
          <p:cNvPr id="17" name="슬라이드 번호 개체 틀 12">
            <a:extLst>
              <a:ext uri="{FF2B5EF4-FFF2-40B4-BE49-F238E27FC236}">
                <a16:creationId xmlns:a16="http://schemas.microsoft.com/office/drawing/2014/main" xmlns="" id="{2E70F0FD-E5E5-C04C-BA32-74A928D349A3}"/>
              </a:ext>
            </a:extLst>
          </p:cNvPr>
          <p:cNvSpPr>
            <a:spLocks noGrp="1"/>
          </p:cNvSpPr>
          <p:nvPr>
            <p:ph type="sldNum" sz="quarter" idx="17"/>
          </p:nvPr>
        </p:nvSpPr>
        <p:spPr>
          <a:xfrm>
            <a:off x="4274414" y="5967"/>
            <a:ext cx="297000" cy="784800"/>
          </a:xfr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tx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pic>
        <p:nvPicPr>
          <p:cNvPr id="13" name="Picture 2">
            <a:extLst>
              <a:ext uri="{FF2B5EF4-FFF2-40B4-BE49-F238E27FC236}">
                <a16:creationId xmlns:a16="http://schemas.microsoft.com/office/drawing/2014/main" xmlns="" id="{B6E327FF-52A3-AC4D-9B97-394E22DA07FA}"/>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7967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59200589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_images_panel">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xmlns="" id="{50492E25-124A-9A4F-B669-F2AF125F3C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 y="-24384"/>
            <a:ext cx="9302300" cy="6984000"/>
          </a:xfrm>
          <a:prstGeom prst="rect">
            <a:avLst/>
          </a:prstGeom>
        </p:spPr>
      </p:pic>
      <p:sp>
        <p:nvSpPr>
          <p:cNvPr id="25" name="자유형 32">
            <a:extLst>
              <a:ext uri="{FF2B5EF4-FFF2-40B4-BE49-F238E27FC236}">
                <a16:creationId xmlns:a16="http://schemas.microsoft.com/office/drawing/2014/main" xmlns="" id="{4E43130D-F603-6A4E-B430-8A72FABCADFB}"/>
              </a:ext>
            </a:extLst>
          </p:cNvPr>
          <p:cNvSpPr/>
          <p:nvPr userDrawn="1"/>
        </p:nvSpPr>
        <p:spPr bwMode="auto">
          <a:xfrm>
            <a:off x="2316333" y="1084307"/>
            <a:ext cx="6827668" cy="5172119"/>
          </a:xfrm>
          <a:custGeom>
            <a:avLst/>
            <a:gdLst>
              <a:gd name="connsiteX0" fmla="*/ 862037 w 9103557"/>
              <a:gd name="connsiteY0" fmla="*/ 0 h 5172119"/>
              <a:gd name="connsiteX1" fmla="*/ 9103557 w 9103557"/>
              <a:gd name="connsiteY1" fmla="*/ 0 h 5172119"/>
              <a:gd name="connsiteX2" fmla="*/ 9103557 w 9103557"/>
              <a:gd name="connsiteY2" fmla="*/ 5172119 h 5172119"/>
              <a:gd name="connsiteX3" fmla="*/ 862037 w 9103557"/>
              <a:gd name="connsiteY3" fmla="*/ 5172119 h 5172119"/>
              <a:gd name="connsiteX4" fmla="*/ 0 w 9103557"/>
              <a:gd name="connsiteY4" fmla="*/ 4310082 h 5172119"/>
              <a:gd name="connsiteX5" fmla="*/ 0 w 9103557"/>
              <a:gd name="connsiteY5" fmla="*/ 862037 h 5172119"/>
              <a:gd name="connsiteX6" fmla="*/ 862037 w 9103557"/>
              <a:gd name="connsiteY6" fmla="*/ 0 h 517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557" h="5172119">
                <a:moveTo>
                  <a:pt x="862037" y="0"/>
                </a:moveTo>
                <a:lnTo>
                  <a:pt x="9103557" y="0"/>
                </a:lnTo>
                <a:lnTo>
                  <a:pt x="9103557" y="5172119"/>
                </a:lnTo>
                <a:lnTo>
                  <a:pt x="862037" y="5172119"/>
                </a:lnTo>
                <a:cubicBezTo>
                  <a:pt x="385947" y="5172119"/>
                  <a:pt x="0" y="4786172"/>
                  <a:pt x="0" y="4310082"/>
                </a:cubicBezTo>
                <a:lnTo>
                  <a:pt x="0" y="862037"/>
                </a:lnTo>
                <a:cubicBezTo>
                  <a:pt x="0" y="385947"/>
                  <a:pt x="385947" y="0"/>
                  <a:pt x="862037" y="0"/>
                </a:cubicBezTo>
                <a:close/>
              </a:path>
            </a:pathLst>
          </a:custGeom>
          <a:solidFill>
            <a:schemeClr val="tx1"/>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222080"/>
              </a:solidFill>
            </a:endParaRPr>
          </a:p>
        </p:txBody>
      </p:sp>
      <p:cxnSp>
        <p:nvCxnSpPr>
          <p:cNvPr id="28" name="직선 연결선 8">
            <a:extLst>
              <a:ext uri="{FF2B5EF4-FFF2-40B4-BE49-F238E27FC236}">
                <a16:creationId xmlns:a16="http://schemas.microsoft.com/office/drawing/2014/main" xmlns="" id="{B57863DC-C940-F946-A621-061005A661FE}"/>
              </a:ext>
            </a:extLst>
          </p:cNvPr>
          <p:cNvCxnSpPr/>
          <p:nvPr userDrawn="1"/>
        </p:nvCxnSpPr>
        <p:spPr>
          <a:xfrm>
            <a:off x="4704022" y="1675027"/>
            <a:ext cx="0" cy="39906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그림 개체 틀 8"/>
          <p:cNvSpPr>
            <a:spLocks noGrp="1"/>
          </p:cNvSpPr>
          <p:nvPr>
            <p:ph type="pic" sz="quarter" idx="15"/>
          </p:nvPr>
        </p:nvSpPr>
        <p:spPr>
          <a:xfrm>
            <a:off x="2726214" y="1725963"/>
            <a:ext cx="1576327" cy="2100454"/>
          </a:xfrm>
          <a:prstGeom prst="ellipse">
            <a:avLst/>
          </a:prstGeom>
        </p:spPr>
        <p:txBody>
          <a:bodyPr/>
          <a:lstStyle/>
          <a:p>
            <a:endParaRPr lang="ko-KR" altLang="en-US"/>
          </a:p>
        </p:txBody>
      </p:sp>
      <p:sp>
        <p:nvSpPr>
          <p:cNvPr id="14" name="그림 개체 틀 8"/>
          <p:cNvSpPr>
            <a:spLocks noGrp="1"/>
          </p:cNvSpPr>
          <p:nvPr>
            <p:ph type="pic" sz="quarter" idx="16"/>
          </p:nvPr>
        </p:nvSpPr>
        <p:spPr>
          <a:xfrm>
            <a:off x="5036685" y="1725963"/>
            <a:ext cx="1576327" cy="2100454"/>
          </a:xfrm>
          <a:prstGeom prst="ellipse">
            <a:avLst/>
          </a:prstGeom>
        </p:spPr>
        <p:txBody>
          <a:bodyPr/>
          <a:lstStyle/>
          <a:p>
            <a:endParaRPr lang="ko-KR" altLang="en-US"/>
          </a:p>
        </p:txBody>
      </p:sp>
      <p:sp>
        <p:nvSpPr>
          <p:cNvPr id="15" name="그림 개체 틀 8"/>
          <p:cNvSpPr>
            <a:spLocks noGrp="1"/>
          </p:cNvSpPr>
          <p:nvPr>
            <p:ph type="pic" sz="quarter" idx="17"/>
          </p:nvPr>
        </p:nvSpPr>
        <p:spPr>
          <a:xfrm>
            <a:off x="7342766" y="1725963"/>
            <a:ext cx="1576327" cy="2100454"/>
          </a:xfrm>
          <a:prstGeom prst="ellipse">
            <a:avLst/>
          </a:prstGeom>
        </p:spPr>
        <p:txBody>
          <a:bodyPr/>
          <a:lstStyle/>
          <a:p>
            <a:endParaRPr lang="ko-KR" altLang="en-US"/>
          </a:p>
        </p:txBody>
      </p:sp>
      <p:sp>
        <p:nvSpPr>
          <p:cNvPr id="7" name="Title 6">
            <a:extLst>
              <a:ext uri="{FF2B5EF4-FFF2-40B4-BE49-F238E27FC236}">
                <a16:creationId xmlns:a16="http://schemas.microsoft.com/office/drawing/2014/main" xmlns="" id="{A3BBE797-7784-D741-9261-70803E6E0E85}"/>
              </a:ext>
            </a:extLst>
          </p:cNvPr>
          <p:cNvSpPr>
            <a:spLocks noGrp="1"/>
          </p:cNvSpPr>
          <p:nvPr>
            <p:ph type="title"/>
          </p:nvPr>
        </p:nvSpPr>
        <p:spPr>
          <a:xfrm>
            <a:off x="268807" y="1103390"/>
            <a:ext cx="1867659" cy="2151875"/>
          </a:xfrm>
        </p:spPr>
        <p:txBody>
          <a:bodyPr anchor="b">
            <a:normAutofit/>
          </a:bodyPr>
          <a:lstStyle>
            <a:lvl1pPr>
              <a:defRPr sz="2700" cap="all" baseline="0">
                <a:solidFill>
                  <a:schemeClr val="tx1"/>
                </a:solidFill>
              </a:defRPr>
            </a:lvl1pPr>
          </a:lstStyle>
          <a:p>
            <a:r>
              <a:rPr lang="en-GB"/>
              <a:t>Click to edit Master title style</a:t>
            </a:r>
            <a:endParaRPr lang="x-none"/>
          </a:p>
        </p:txBody>
      </p:sp>
      <p:sp>
        <p:nvSpPr>
          <p:cNvPr id="33" name="Text Placeholder 32">
            <a:extLst>
              <a:ext uri="{FF2B5EF4-FFF2-40B4-BE49-F238E27FC236}">
                <a16:creationId xmlns:a16="http://schemas.microsoft.com/office/drawing/2014/main" xmlns="" id="{02615421-31E3-D445-854E-302773A7CFB5}"/>
              </a:ext>
            </a:extLst>
          </p:cNvPr>
          <p:cNvSpPr>
            <a:spLocks noGrp="1"/>
          </p:cNvSpPr>
          <p:nvPr>
            <p:ph type="body" sz="quarter" idx="18"/>
          </p:nvPr>
        </p:nvSpPr>
        <p:spPr>
          <a:xfrm>
            <a:off x="268806" y="3429000"/>
            <a:ext cx="1880272" cy="2520950"/>
          </a:xfrm>
        </p:spPr>
        <p:txBody>
          <a:bodyPr>
            <a:normAutofit/>
          </a:bodyPr>
          <a:lstStyle>
            <a:lvl1pPr marL="0" indent="0">
              <a:buNone/>
              <a:defRPr sz="1350">
                <a:solidFill>
                  <a:schemeClr val="tx1"/>
                </a:solidFill>
                <a:latin typeface="+mj-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a:r>
              <a:rPr lang="en-GB" dirty="0"/>
              <a:t>Click to edit Master text styles</a:t>
            </a:r>
          </a:p>
        </p:txBody>
      </p:sp>
      <p:sp>
        <p:nvSpPr>
          <p:cNvPr id="36" name="슬라이드 번호 개체 틀 12">
            <a:extLst>
              <a:ext uri="{FF2B5EF4-FFF2-40B4-BE49-F238E27FC236}">
                <a16:creationId xmlns:a16="http://schemas.microsoft.com/office/drawing/2014/main" xmlns="" id="{449DCE1B-8EE1-2F48-AECA-53FE116EF532}"/>
              </a:ext>
            </a:extLst>
          </p:cNvPr>
          <p:cNvSpPr>
            <a:spLocks noGrp="1"/>
          </p:cNvSpPr>
          <p:nvPr>
            <p:ph type="sldNum" sz="quarter" idx="20"/>
          </p:nvPr>
        </p:nvSpPr>
        <p:spPr>
          <a:xfrm>
            <a:off x="4423500" y="-7215"/>
            <a:ext cx="297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050" b="1">
                <a:solidFill>
                  <a:schemeClr val="bg1"/>
                </a:solidFill>
                <a:latin typeface="+mj-lt"/>
              </a:defRPr>
            </a:lvl1pPr>
          </a:lstStyle>
          <a:p>
            <a:fld id="{BB5D696C-7C4B-4748-AD7A-B30C297BC295}" type="slidenum">
              <a:rPr lang="ko-KR" altLang="en-US" smtClean="0">
                <a:solidFill>
                  <a:srgbClr val="FFFFFF"/>
                </a:solidFill>
              </a:rPr>
              <a:pPr/>
              <a:t>‹#›</a:t>
            </a:fld>
            <a:endParaRPr lang="ko-KR" altLang="en-US">
              <a:solidFill>
                <a:srgbClr val="FFFFFF"/>
              </a:solidFill>
            </a:endParaRPr>
          </a:p>
        </p:txBody>
      </p:sp>
      <p:sp>
        <p:nvSpPr>
          <p:cNvPr id="37" name="Footer Placeholder 1">
            <a:extLst>
              <a:ext uri="{FF2B5EF4-FFF2-40B4-BE49-F238E27FC236}">
                <a16:creationId xmlns:a16="http://schemas.microsoft.com/office/drawing/2014/main" xmlns="" id="{E0115A98-F4A8-4B4E-A5B6-7C07494BB825}"/>
              </a:ext>
            </a:extLst>
          </p:cNvPr>
          <p:cNvSpPr>
            <a:spLocks noGrp="1"/>
          </p:cNvSpPr>
          <p:nvPr>
            <p:ph type="ftr" sz="quarter" idx="21"/>
          </p:nvPr>
        </p:nvSpPr>
        <p:spPr>
          <a:xfrm>
            <a:off x="1583355" y="6389905"/>
            <a:ext cx="7378529" cy="365125"/>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39" name="Text Placeholder 38">
            <a:extLst>
              <a:ext uri="{FF2B5EF4-FFF2-40B4-BE49-F238E27FC236}">
                <a16:creationId xmlns:a16="http://schemas.microsoft.com/office/drawing/2014/main" xmlns="" id="{E2668AA3-3302-AB4D-B6B7-3B1ADCCA071D}"/>
              </a:ext>
            </a:extLst>
          </p:cNvPr>
          <p:cNvSpPr>
            <a:spLocks noGrp="1"/>
          </p:cNvSpPr>
          <p:nvPr>
            <p:ph type="body" sz="quarter" idx="22" hasCustomPrompt="1"/>
          </p:nvPr>
        </p:nvSpPr>
        <p:spPr>
          <a:xfrm>
            <a:off x="2971800" y="4008439"/>
            <a:ext cx="1006079" cy="403225"/>
          </a:xfrm>
        </p:spPr>
        <p:txBody>
          <a:bodyPr>
            <a:normAutofit/>
          </a:bodyPr>
          <a:lstStyle>
            <a:lvl1pPr marL="0" indent="0" algn="ctr">
              <a:buNone/>
              <a:defRPr sz="1350" baseline="0">
                <a:solidFill>
                  <a:schemeClr val="bg1"/>
                </a:solidFill>
                <a:latin typeface="+mj-lt"/>
              </a:defRPr>
            </a:lvl1pPr>
          </a:lstStyle>
          <a:p>
            <a:pPr lvl="0"/>
            <a:r>
              <a:rPr lang="en-GB" dirty="0"/>
              <a:t>Text01</a:t>
            </a:r>
          </a:p>
        </p:txBody>
      </p:sp>
      <p:sp>
        <p:nvSpPr>
          <p:cNvPr id="41" name="Text Placeholder 40">
            <a:extLst>
              <a:ext uri="{FF2B5EF4-FFF2-40B4-BE49-F238E27FC236}">
                <a16:creationId xmlns:a16="http://schemas.microsoft.com/office/drawing/2014/main" xmlns="" id="{906A256F-9582-6A4C-9F3F-A281097D35BD}"/>
              </a:ext>
            </a:extLst>
          </p:cNvPr>
          <p:cNvSpPr>
            <a:spLocks noGrp="1"/>
          </p:cNvSpPr>
          <p:nvPr>
            <p:ph type="body" sz="quarter" idx="23"/>
          </p:nvPr>
        </p:nvSpPr>
        <p:spPr>
          <a:xfrm>
            <a:off x="2761488" y="4593685"/>
            <a:ext cx="1488848" cy="1180009"/>
          </a:xfrm>
        </p:spPr>
        <p:txBody>
          <a:bodyPr>
            <a:normAutofit/>
          </a:bodyPr>
          <a:lstStyle>
            <a:lvl1pPr marL="0" indent="0">
              <a:buNone/>
              <a:defRPr sz="1050">
                <a:solidFill>
                  <a:schemeClr val="bg1"/>
                </a:solidFill>
                <a:latin typeface="+mj-lt"/>
              </a:defRPr>
            </a:lvl1pPr>
          </a:lstStyle>
          <a:p>
            <a:pPr lvl="0"/>
            <a:r>
              <a:rPr lang="en-GB" dirty="0"/>
              <a:t>Click to edit</a:t>
            </a:r>
            <a:endParaRPr lang="x-none" dirty="0"/>
          </a:p>
        </p:txBody>
      </p:sp>
      <p:sp>
        <p:nvSpPr>
          <p:cNvPr id="42" name="Text Placeholder 38">
            <a:extLst>
              <a:ext uri="{FF2B5EF4-FFF2-40B4-BE49-F238E27FC236}">
                <a16:creationId xmlns:a16="http://schemas.microsoft.com/office/drawing/2014/main" xmlns="" id="{AACB43EE-3078-8545-ABB4-B8E957648E84}"/>
              </a:ext>
            </a:extLst>
          </p:cNvPr>
          <p:cNvSpPr>
            <a:spLocks noGrp="1"/>
          </p:cNvSpPr>
          <p:nvPr>
            <p:ph type="body" sz="quarter" idx="24" hasCustomPrompt="1"/>
          </p:nvPr>
        </p:nvSpPr>
        <p:spPr>
          <a:xfrm>
            <a:off x="5278970" y="4008439"/>
            <a:ext cx="1006079" cy="403225"/>
          </a:xfrm>
        </p:spPr>
        <p:txBody>
          <a:bodyPr>
            <a:normAutofit/>
          </a:bodyPr>
          <a:lstStyle>
            <a:lvl1pPr marL="0" indent="0" algn="ctr">
              <a:buNone/>
              <a:defRPr sz="1350" baseline="0">
                <a:solidFill>
                  <a:schemeClr val="bg1"/>
                </a:solidFill>
                <a:latin typeface="+mj-lt"/>
              </a:defRPr>
            </a:lvl1pPr>
          </a:lstStyle>
          <a:p>
            <a:pPr lvl="0"/>
            <a:r>
              <a:rPr lang="en-GB" dirty="0"/>
              <a:t>Text01</a:t>
            </a:r>
          </a:p>
        </p:txBody>
      </p:sp>
      <p:sp>
        <p:nvSpPr>
          <p:cNvPr id="43" name="Text Placeholder 40">
            <a:extLst>
              <a:ext uri="{FF2B5EF4-FFF2-40B4-BE49-F238E27FC236}">
                <a16:creationId xmlns:a16="http://schemas.microsoft.com/office/drawing/2014/main" xmlns="" id="{9B85BC0F-9A67-B544-A8D8-CC36B699740A}"/>
              </a:ext>
            </a:extLst>
          </p:cNvPr>
          <p:cNvSpPr>
            <a:spLocks noGrp="1"/>
          </p:cNvSpPr>
          <p:nvPr>
            <p:ph type="body" sz="quarter" idx="25"/>
          </p:nvPr>
        </p:nvSpPr>
        <p:spPr>
          <a:xfrm>
            <a:off x="5068658" y="4593685"/>
            <a:ext cx="1488848" cy="1180009"/>
          </a:xfrm>
        </p:spPr>
        <p:txBody>
          <a:bodyPr>
            <a:normAutofit/>
          </a:bodyPr>
          <a:lstStyle>
            <a:lvl1pPr marL="0" indent="0">
              <a:buNone/>
              <a:defRPr sz="1050">
                <a:solidFill>
                  <a:schemeClr val="bg1"/>
                </a:solidFill>
                <a:latin typeface="+mj-lt"/>
              </a:defRPr>
            </a:lvl1pPr>
          </a:lstStyle>
          <a:p>
            <a:pPr lvl="0"/>
            <a:r>
              <a:rPr lang="en-GB" dirty="0"/>
              <a:t>Click to edit</a:t>
            </a:r>
            <a:endParaRPr lang="x-none" dirty="0"/>
          </a:p>
        </p:txBody>
      </p:sp>
      <p:sp>
        <p:nvSpPr>
          <p:cNvPr id="44" name="Text Placeholder 38">
            <a:extLst>
              <a:ext uri="{FF2B5EF4-FFF2-40B4-BE49-F238E27FC236}">
                <a16:creationId xmlns:a16="http://schemas.microsoft.com/office/drawing/2014/main" xmlns="" id="{F837E1AA-8CC0-224E-AFB5-32B878228589}"/>
              </a:ext>
            </a:extLst>
          </p:cNvPr>
          <p:cNvSpPr>
            <a:spLocks noGrp="1"/>
          </p:cNvSpPr>
          <p:nvPr>
            <p:ph type="body" sz="quarter" idx="26" hasCustomPrompt="1"/>
          </p:nvPr>
        </p:nvSpPr>
        <p:spPr>
          <a:xfrm>
            <a:off x="7623710" y="4008439"/>
            <a:ext cx="1006079" cy="403225"/>
          </a:xfrm>
        </p:spPr>
        <p:txBody>
          <a:bodyPr>
            <a:normAutofit/>
          </a:bodyPr>
          <a:lstStyle>
            <a:lvl1pPr marL="0" indent="0" algn="ctr">
              <a:buNone/>
              <a:defRPr sz="1350" baseline="0">
                <a:solidFill>
                  <a:schemeClr val="bg1"/>
                </a:solidFill>
                <a:latin typeface="+mj-lt"/>
              </a:defRPr>
            </a:lvl1pPr>
          </a:lstStyle>
          <a:p>
            <a:pPr lvl="0"/>
            <a:r>
              <a:rPr lang="en-GB" dirty="0"/>
              <a:t>Text01</a:t>
            </a:r>
          </a:p>
        </p:txBody>
      </p:sp>
      <p:sp>
        <p:nvSpPr>
          <p:cNvPr id="45" name="Text Placeholder 40">
            <a:extLst>
              <a:ext uri="{FF2B5EF4-FFF2-40B4-BE49-F238E27FC236}">
                <a16:creationId xmlns:a16="http://schemas.microsoft.com/office/drawing/2014/main" xmlns="" id="{5C55AB3B-54F0-6545-9850-B087EF03081A}"/>
              </a:ext>
            </a:extLst>
          </p:cNvPr>
          <p:cNvSpPr>
            <a:spLocks noGrp="1"/>
          </p:cNvSpPr>
          <p:nvPr>
            <p:ph type="body" sz="quarter" idx="27"/>
          </p:nvPr>
        </p:nvSpPr>
        <p:spPr>
          <a:xfrm>
            <a:off x="7413398" y="4593685"/>
            <a:ext cx="1488848" cy="1180009"/>
          </a:xfrm>
        </p:spPr>
        <p:txBody>
          <a:bodyPr>
            <a:normAutofit/>
          </a:bodyPr>
          <a:lstStyle>
            <a:lvl1pPr marL="0" indent="0">
              <a:buNone/>
              <a:defRPr sz="1050">
                <a:solidFill>
                  <a:schemeClr val="bg1"/>
                </a:solidFill>
                <a:latin typeface="+mj-lt"/>
              </a:defRPr>
            </a:lvl1pPr>
          </a:lstStyle>
          <a:p>
            <a:pPr lvl="0"/>
            <a:r>
              <a:rPr lang="en-GB" dirty="0"/>
              <a:t>Click to edit</a:t>
            </a:r>
            <a:endParaRPr lang="x-none" dirty="0"/>
          </a:p>
        </p:txBody>
      </p:sp>
      <p:cxnSp>
        <p:nvCxnSpPr>
          <p:cNvPr id="46" name="직선 연결선 8">
            <a:extLst>
              <a:ext uri="{FF2B5EF4-FFF2-40B4-BE49-F238E27FC236}">
                <a16:creationId xmlns:a16="http://schemas.microsoft.com/office/drawing/2014/main" xmlns="" id="{AA3DF89C-F4DA-0542-B70B-9B3854A06476}"/>
              </a:ext>
            </a:extLst>
          </p:cNvPr>
          <p:cNvCxnSpPr/>
          <p:nvPr userDrawn="1"/>
        </p:nvCxnSpPr>
        <p:spPr>
          <a:xfrm>
            <a:off x="7003738" y="1656740"/>
            <a:ext cx="0" cy="39906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xmlns="" id="{3F388A5B-52E6-C042-AC92-B3C586FF610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1" y="6354763"/>
            <a:ext cx="756411" cy="360000"/>
          </a:xfrm>
          <a:prstGeom prst="rect">
            <a:avLst/>
          </a:prstGeom>
        </p:spPr>
      </p:pic>
      <p:pic>
        <p:nvPicPr>
          <p:cNvPr id="20" name="Picture 2">
            <a:extLst>
              <a:ext uri="{FF2B5EF4-FFF2-40B4-BE49-F238E27FC236}">
                <a16:creationId xmlns:a16="http://schemas.microsoft.com/office/drawing/2014/main" xmlns="" id="{69EAEF30-F2BA-3249-A538-3F9FDE7FAFD1}"/>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18083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11_image_plu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25D92268-3EE3-164E-98A0-006F6F9416BF}"/>
              </a:ext>
            </a:extLst>
          </p:cNvPr>
          <p:cNvSpPr>
            <a:spLocks noGrp="1"/>
          </p:cNvSpPr>
          <p:nvPr>
            <p:ph type="ftr" sz="quarter" idx="16"/>
          </p:nvPr>
        </p:nvSpPr>
        <p:spPr>
          <a:xfrm>
            <a:off x="1648242" y="6356351"/>
            <a:ext cx="6816136" cy="346412"/>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54" name="Freeform 53">
            <a:extLst>
              <a:ext uri="{FF2B5EF4-FFF2-40B4-BE49-F238E27FC236}">
                <a16:creationId xmlns:a16="http://schemas.microsoft.com/office/drawing/2014/main" xmlns="" id="{7A9A3D65-F279-8E44-9C94-E2755D04E7DF}"/>
              </a:ext>
            </a:extLst>
          </p:cNvPr>
          <p:cNvSpPr/>
          <p:nvPr userDrawn="1"/>
        </p:nvSpPr>
        <p:spPr bwMode="auto">
          <a:xfrm>
            <a:off x="5397516" y="1322641"/>
            <a:ext cx="3066863" cy="4089150"/>
          </a:xfrm>
          <a:custGeom>
            <a:avLst/>
            <a:gdLst>
              <a:gd name="connsiteX0" fmla="*/ 407621 w 4089150"/>
              <a:gd name="connsiteY0" fmla="*/ 823284 h 4089150"/>
              <a:gd name="connsiteX1" fmla="*/ 583453 w 4089150"/>
              <a:gd name="connsiteY1" fmla="*/ 948293 h 4089150"/>
              <a:gd name="connsiteX2" fmla="*/ 1153894 w 4089150"/>
              <a:gd name="connsiteY2" fmla="*/ 2157888 h 4089150"/>
              <a:gd name="connsiteX3" fmla="*/ 667861 w 4089150"/>
              <a:gd name="connsiteY3" fmla="*/ 3292586 h 4089150"/>
              <a:gd name="connsiteX4" fmla="*/ 526474 w 4089150"/>
              <a:gd name="connsiteY4" fmla="*/ 3410683 h 4089150"/>
              <a:gd name="connsiteX5" fmla="*/ 466882 w 4089150"/>
              <a:gd name="connsiteY5" fmla="*/ 3345115 h 4089150"/>
              <a:gd name="connsiteX6" fmla="*/ 0 w 4089150"/>
              <a:gd name="connsiteY6" fmla="*/ 2044575 h 4089150"/>
              <a:gd name="connsiteX7" fmla="*/ 349181 w 4089150"/>
              <a:gd name="connsiteY7" fmla="*/ 901434 h 4089150"/>
              <a:gd name="connsiteX8" fmla="*/ 2044575 w 4089150"/>
              <a:gd name="connsiteY8" fmla="*/ 0 h 4089150"/>
              <a:gd name="connsiteX9" fmla="*/ 4089150 w 4089150"/>
              <a:gd name="connsiteY9" fmla="*/ 2044575 h 4089150"/>
              <a:gd name="connsiteX10" fmla="*/ 2044575 w 4089150"/>
              <a:gd name="connsiteY10" fmla="*/ 4089150 h 4089150"/>
              <a:gd name="connsiteX11" fmla="*/ 1956836 w 4089150"/>
              <a:gd name="connsiteY11" fmla="*/ 4084720 h 4089150"/>
              <a:gd name="connsiteX12" fmla="*/ 1956836 w 4089150"/>
              <a:gd name="connsiteY12" fmla="*/ 3698599 h 4089150"/>
              <a:gd name="connsiteX13" fmla="*/ 1988728 w 4089150"/>
              <a:gd name="connsiteY13" fmla="*/ 3700209 h 4089150"/>
              <a:gd name="connsiteX14" fmla="*/ 3646078 w 4089150"/>
              <a:gd name="connsiteY14" fmla="*/ 2042859 h 4089150"/>
              <a:gd name="connsiteX15" fmla="*/ 1988728 w 4089150"/>
              <a:gd name="connsiteY15" fmla="*/ 385509 h 4089150"/>
              <a:gd name="connsiteX16" fmla="*/ 1956836 w 4089150"/>
              <a:gd name="connsiteY16" fmla="*/ 387120 h 4089150"/>
              <a:gd name="connsiteX17" fmla="*/ 1956836 w 4089150"/>
              <a:gd name="connsiteY17" fmla="*/ 4431 h 408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9150" h="4089150">
                <a:moveTo>
                  <a:pt x="407621" y="823284"/>
                </a:moveTo>
                <a:lnTo>
                  <a:pt x="583453" y="948293"/>
                </a:lnTo>
                <a:cubicBezTo>
                  <a:pt x="931836" y="1235804"/>
                  <a:pt x="1153894" y="1670914"/>
                  <a:pt x="1153894" y="2157888"/>
                </a:cubicBezTo>
                <a:cubicBezTo>
                  <a:pt x="1153894" y="2604281"/>
                  <a:pt x="967304" y="3007094"/>
                  <a:pt x="667861" y="3292586"/>
                </a:cubicBezTo>
                <a:lnTo>
                  <a:pt x="526474" y="3410683"/>
                </a:lnTo>
                <a:lnTo>
                  <a:pt x="466882" y="3345115"/>
                </a:lnTo>
                <a:cubicBezTo>
                  <a:pt x="175211" y="2991692"/>
                  <a:pt x="0" y="2538595"/>
                  <a:pt x="0" y="2044575"/>
                </a:cubicBezTo>
                <a:cubicBezTo>
                  <a:pt x="0" y="1621130"/>
                  <a:pt x="128727" y="1227750"/>
                  <a:pt x="349181" y="901434"/>
                </a:cubicBezTo>
                <a:close/>
                <a:moveTo>
                  <a:pt x="2044575" y="0"/>
                </a:moveTo>
                <a:cubicBezTo>
                  <a:pt x="3173763" y="0"/>
                  <a:pt x="4089150" y="915387"/>
                  <a:pt x="4089150" y="2044575"/>
                </a:cubicBezTo>
                <a:cubicBezTo>
                  <a:pt x="4089150" y="3173763"/>
                  <a:pt x="3173763" y="4089150"/>
                  <a:pt x="2044575" y="4089150"/>
                </a:cubicBezTo>
                <a:lnTo>
                  <a:pt x="1956836" y="4084720"/>
                </a:lnTo>
                <a:lnTo>
                  <a:pt x="1956836" y="3698599"/>
                </a:lnTo>
                <a:lnTo>
                  <a:pt x="1988728" y="3700209"/>
                </a:lnTo>
                <a:cubicBezTo>
                  <a:pt x="2904057" y="3700209"/>
                  <a:pt x="3646078" y="2958188"/>
                  <a:pt x="3646078" y="2042859"/>
                </a:cubicBezTo>
                <a:cubicBezTo>
                  <a:pt x="3646078" y="1127530"/>
                  <a:pt x="2904057" y="385509"/>
                  <a:pt x="1988728" y="385509"/>
                </a:cubicBezTo>
                <a:lnTo>
                  <a:pt x="1956836" y="387120"/>
                </a:lnTo>
                <a:lnTo>
                  <a:pt x="1956836" y="4431"/>
                </a:lnTo>
                <a:close/>
              </a:path>
            </a:pathLst>
          </a:custGeom>
          <a:solidFill>
            <a:schemeClr val="bg2"/>
          </a:solidFill>
          <a:ln>
            <a:noFill/>
          </a:ln>
        </p:spPr>
        <p:txBody>
          <a:bodyPr vert="horz" wrap="square" lIns="68580" tIns="34290" rIns="68580" bIns="34290" numCol="1" rtlCol="0" anchor="t" anchorCtr="0" compatLnSpc="1">
            <a:prstTxWarp prst="textNoShape">
              <a:avLst/>
            </a:prstTxWarp>
            <a:noAutofit/>
          </a:bodyPr>
          <a:lstStyle/>
          <a:p>
            <a:pPr algn="ctr" defTabSz="342900"/>
            <a:endParaRPr lang="ko-KR" altLang="en-US" sz="1350">
              <a:solidFill>
                <a:srgbClr val="222080"/>
              </a:solidFill>
            </a:endParaRPr>
          </a:p>
        </p:txBody>
      </p:sp>
      <p:sp>
        <p:nvSpPr>
          <p:cNvPr id="10" name="자유형 17">
            <a:extLst>
              <a:ext uri="{FF2B5EF4-FFF2-40B4-BE49-F238E27FC236}">
                <a16:creationId xmlns:a16="http://schemas.microsoft.com/office/drawing/2014/main" xmlns="" id="{93E54A54-93AE-D741-84E7-C429DC13E169}"/>
              </a:ext>
            </a:extLst>
          </p:cNvPr>
          <p:cNvSpPr/>
          <p:nvPr userDrawn="1"/>
        </p:nvSpPr>
        <p:spPr bwMode="auto">
          <a:xfrm>
            <a:off x="736470" y="1"/>
            <a:ext cx="1918494" cy="1912983"/>
          </a:xfrm>
          <a:custGeom>
            <a:avLst/>
            <a:gdLst>
              <a:gd name="connsiteX0" fmla="*/ 174406 w 2557992"/>
              <a:gd name="connsiteY0" fmla="*/ 0 h 1912983"/>
              <a:gd name="connsiteX1" fmla="*/ 2383586 w 2557992"/>
              <a:gd name="connsiteY1" fmla="*/ 0 h 1912983"/>
              <a:gd name="connsiteX2" fmla="*/ 2457482 w 2557992"/>
              <a:gd name="connsiteY2" fmla="*/ 136144 h 1912983"/>
              <a:gd name="connsiteX3" fmla="*/ 2557992 w 2557992"/>
              <a:gd name="connsiteY3" fmla="*/ 633987 h 1912983"/>
              <a:gd name="connsiteX4" fmla="*/ 1278996 w 2557992"/>
              <a:gd name="connsiteY4" fmla="*/ 1912983 h 1912983"/>
              <a:gd name="connsiteX5" fmla="*/ 0 w 2557992"/>
              <a:gd name="connsiteY5" fmla="*/ 633987 h 1912983"/>
              <a:gd name="connsiteX6" fmla="*/ 100510 w 2557992"/>
              <a:gd name="connsiteY6" fmla="*/ 136144 h 191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7992" h="1912983">
                <a:moveTo>
                  <a:pt x="174406" y="0"/>
                </a:moveTo>
                <a:lnTo>
                  <a:pt x="2383586" y="0"/>
                </a:lnTo>
                <a:lnTo>
                  <a:pt x="2457482" y="136144"/>
                </a:lnTo>
                <a:cubicBezTo>
                  <a:pt x="2522203" y="289161"/>
                  <a:pt x="2557992" y="457395"/>
                  <a:pt x="2557992" y="633987"/>
                </a:cubicBezTo>
                <a:cubicBezTo>
                  <a:pt x="2557992" y="1340357"/>
                  <a:pt x="1985366" y="1912983"/>
                  <a:pt x="1278996" y="1912983"/>
                </a:cubicBezTo>
                <a:cubicBezTo>
                  <a:pt x="572626" y="1912983"/>
                  <a:pt x="0" y="1340357"/>
                  <a:pt x="0" y="633987"/>
                </a:cubicBezTo>
                <a:cubicBezTo>
                  <a:pt x="0" y="457395"/>
                  <a:pt x="35789" y="289161"/>
                  <a:pt x="100510" y="136144"/>
                </a:cubicBezTo>
                <a:close/>
              </a:path>
            </a:pathLst>
          </a:custGeom>
          <a:solidFill>
            <a:schemeClr val="tx2"/>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222080"/>
              </a:solidFill>
            </a:endParaRPr>
          </a:p>
        </p:txBody>
      </p:sp>
      <p:sp>
        <p:nvSpPr>
          <p:cNvPr id="12" name="슬라이드 번호 개체 틀 12">
            <a:extLst>
              <a:ext uri="{FF2B5EF4-FFF2-40B4-BE49-F238E27FC236}">
                <a16:creationId xmlns:a16="http://schemas.microsoft.com/office/drawing/2014/main" xmlns="" id="{6B112C95-A11D-AD4D-A7B2-9E6804B858B0}"/>
              </a:ext>
            </a:extLst>
          </p:cNvPr>
          <p:cNvSpPr txBox="1">
            <a:spLocks/>
          </p:cNvSpPr>
          <p:nvPr userDrawn="1"/>
        </p:nvSpPr>
        <p:spPr>
          <a:xfrm>
            <a:off x="4423500" y="-7215"/>
            <a:ext cx="297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FFFFFF"/>
                </a:solidFill>
              </a:rPr>
              <a:pPr/>
              <a:t>‹#›</a:t>
            </a:fld>
            <a:endParaRPr lang="ko-KR" altLang="en-US" sz="1050">
              <a:solidFill>
                <a:srgbClr val="FFFFFF"/>
              </a:solidFill>
            </a:endParaRPr>
          </a:p>
        </p:txBody>
      </p:sp>
      <p:sp>
        <p:nvSpPr>
          <p:cNvPr id="45" name="타원 14">
            <a:extLst>
              <a:ext uri="{FF2B5EF4-FFF2-40B4-BE49-F238E27FC236}">
                <a16:creationId xmlns:a16="http://schemas.microsoft.com/office/drawing/2014/main" xmlns="" id="{E9DBAEA5-86D3-1C48-A23F-DFEC2033F2D5}"/>
              </a:ext>
            </a:extLst>
          </p:cNvPr>
          <p:cNvSpPr/>
          <p:nvPr userDrawn="1"/>
        </p:nvSpPr>
        <p:spPr bwMode="auto">
          <a:xfrm>
            <a:off x="3911617" y="1912983"/>
            <a:ext cx="2351321" cy="3135094"/>
          </a:xfrm>
          <a:prstGeom prst="ellipse">
            <a:avLst/>
          </a:prstGeom>
          <a:solidFill>
            <a:schemeClr val="bg2"/>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222080"/>
              </a:solidFill>
            </a:endParaRPr>
          </a:p>
        </p:txBody>
      </p:sp>
      <p:sp>
        <p:nvSpPr>
          <p:cNvPr id="55" name="Picture Placeholder 54">
            <a:extLst>
              <a:ext uri="{FF2B5EF4-FFF2-40B4-BE49-F238E27FC236}">
                <a16:creationId xmlns:a16="http://schemas.microsoft.com/office/drawing/2014/main" xmlns="" id="{1DF56E54-7992-824D-82AE-B2C8728E3F9F}"/>
              </a:ext>
            </a:extLst>
          </p:cNvPr>
          <p:cNvSpPr>
            <a:spLocks noGrp="1"/>
          </p:cNvSpPr>
          <p:nvPr>
            <p:ph type="pic" sz="quarter" idx="15"/>
          </p:nvPr>
        </p:nvSpPr>
        <p:spPr>
          <a:xfrm>
            <a:off x="5443966" y="1163638"/>
            <a:ext cx="2688110" cy="4403726"/>
          </a:xfrm>
          <a:custGeom>
            <a:avLst/>
            <a:gdLst>
              <a:gd name="connsiteX0" fmla="*/ 1715517 w 3584146"/>
              <a:gd name="connsiteY0" fmla="*/ 0 h 4403726"/>
              <a:gd name="connsiteX1" fmla="*/ 1894904 w 3584146"/>
              <a:gd name="connsiteY1" fmla="*/ 9058 h 4403726"/>
              <a:gd name="connsiteX2" fmla="*/ 1894904 w 3584146"/>
              <a:gd name="connsiteY2" fmla="*/ 546124 h 4403726"/>
              <a:gd name="connsiteX3" fmla="*/ 1926796 w 3584146"/>
              <a:gd name="connsiteY3" fmla="*/ 544513 h 4403726"/>
              <a:gd name="connsiteX4" fmla="*/ 3584146 w 3584146"/>
              <a:gd name="connsiteY4" fmla="*/ 2201863 h 4403726"/>
              <a:gd name="connsiteX5" fmla="*/ 1926796 w 3584146"/>
              <a:gd name="connsiteY5" fmla="*/ 3859213 h 4403726"/>
              <a:gd name="connsiteX6" fmla="*/ 1894904 w 3584146"/>
              <a:gd name="connsiteY6" fmla="*/ 3857603 h 4403726"/>
              <a:gd name="connsiteX7" fmla="*/ 1894904 w 3584146"/>
              <a:gd name="connsiteY7" fmla="*/ 4394668 h 4403726"/>
              <a:gd name="connsiteX8" fmla="*/ 1715517 w 3584146"/>
              <a:gd name="connsiteY8" fmla="*/ 4403726 h 4403726"/>
              <a:gd name="connsiteX9" fmla="*/ 158565 w 3584146"/>
              <a:gd name="connsiteY9" fmla="*/ 3758815 h 4403726"/>
              <a:gd name="connsiteX10" fmla="*/ 152801 w 3584146"/>
              <a:gd name="connsiteY10" fmla="*/ 3752474 h 4403726"/>
              <a:gd name="connsiteX11" fmla="*/ 271601 w 3584146"/>
              <a:gd name="connsiteY11" fmla="*/ 3695245 h 4403726"/>
              <a:gd name="connsiteX12" fmla="*/ 1091962 w 3584146"/>
              <a:gd name="connsiteY12" fmla="*/ 2316892 h 4403726"/>
              <a:gd name="connsiteX13" fmla="*/ 134575 w 3584146"/>
              <a:gd name="connsiteY13" fmla="*/ 872531 h 4403726"/>
              <a:gd name="connsiteX14" fmla="*/ 0 w 3584146"/>
              <a:gd name="connsiteY14" fmla="*/ 823276 h 4403726"/>
              <a:gd name="connsiteX15" fmla="*/ 16453 w 3584146"/>
              <a:gd name="connsiteY15" fmla="*/ 801274 h 4403726"/>
              <a:gd name="connsiteX16" fmla="*/ 1715517 w 3584146"/>
              <a:gd name="connsiteY16" fmla="*/ 0 h 440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4146" h="4403726">
                <a:moveTo>
                  <a:pt x="1715517" y="0"/>
                </a:moveTo>
                <a:lnTo>
                  <a:pt x="1894904" y="9058"/>
                </a:lnTo>
                <a:lnTo>
                  <a:pt x="1894904" y="546124"/>
                </a:lnTo>
                <a:lnTo>
                  <a:pt x="1926796" y="544513"/>
                </a:lnTo>
                <a:cubicBezTo>
                  <a:pt x="2842125" y="544513"/>
                  <a:pt x="3584146" y="1286534"/>
                  <a:pt x="3584146" y="2201863"/>
                </a:cubicBezTo>
                <a:cubicBezTo>
                  <a:pt x="3584146" y="3117192"/>
                  <a:pt x="2842125" y="3859213"/>
                  <a:pt x="1926796" y="3859213"/>
                </a:cubicBezTo>
                <a:lnTo>
                  <a:pt x="1894904" y="3857603"/>
                </a:lnTo>
                <a:lnTo>
                  <a:pt x="1894904" y="4394668"/>
                </a:lnTo>
                <a:lnTo>
                  <a:pt x="1715517" y="4403726"/>
                </a:lnTo>
                <a:cubicBezTo>
                  <a:pt x="1107490" y="4403726"/>
                  <a:pt x="557024" y="4157274"/>
                  <a:pt x="158565" y="3758815"/>
                </a:cubicBezTo>
                <a:lnTo>
                  <a:pt x="152801" y="3752474"/>
                </a:lnTo>
                <a:lnTo>
                  <a:pt x="271601" y="3695245"/>
                </a:lnTo>
                <a:cubicBezTo>
                  <a:pt x="760245" y="3429797"/>
                  <a:pt x="1091962" y="2912083"/>
                  <a:pt x="1091962" y="2316892"/>
                </a:cubicBezTo>
                <a:cubicBezTo>
                  <a:pt x="1091962" y="1667593"/>
                  <a:pt x="697191" y="1110498"/>
                  <a:pt x="134575" y="872531"/>
                </a:cubicBezTo>
                <a:lnTo>
                  <a:pt x="0" y="823276"/>
                </a:lnTo>
                <a:lnTo>
                  <a:pt x="16453" y="801274"/>
                </a:lnTo>
                <a:cubicBezTo>
                  <a:pt x="420307" y="311916"/>
                  <a:pt x="1031486" y="0"/>
                  <a:pt x="1715517" y="0"/>
                </a:cubicBezTo>
                <a:close/>
              </a:path>
            </a:pathLst>
          </a:custGeom>
        </p:spPr>
        <p:txBody>
          <a:bodyPr wrap="square">
            <a:noAutofit/>
          </a:bodyPr>
          <a:lstStyle/>
          <a:p>
            <a:endParaRPr lang="ko-KR" altLang="en-US"/>
          </a:p>
        </p:txBody>
      </p:sp>
      <p:pic>
        <p:nvPicPr>
          <p:cNvPr id="59" name="Picture 58">
            <a:extLst>
              <a:ext uri="{FF2B5EF4-FFF2-40B4-BE49-F238E27FC236}">
                <a16:creationId xmlns:a16="http://schemas.microsoft.com/office/drawing/2014/main" xmlns="" id="{FEAD2713-7763-5644-AEE3-845EC7679284}"/>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4459186" y="2654706"/>
            <a:ext cx="1256183" cy="1651648"/>
          </a:xfrm>
          <a:prstGeom prst="rect">
            <a:avLst/>
          </a:prstGeom>
        </p:spPr>
      </p:pic>
      <p:sp>
        <p:nvSpPr>
          <p:cNvPr id="60" name="Title 59">
            <a:extLst>
              <a:ext uri="{FF2B5EF4-FFF2-40B4-BE49-F238E27FC236}">
                <a16:creationId xmlns:a16="http://schemas.microsoft.com/office/drawing/2014/main" xmlns="" id="{27BD7337-7BE8-074C-B6EC-BB8824CA14CA}"/>
              </a:ext>
            </a:extLst>
          </p:cNvPr>
          <p:cNvSpPr>
            <a:spLocks noGrp="1"/>
          </p:cNvSpPr>
          <p:nvPr>
            <p:ph type="title"/>
          </p:nvPr>
        </p:nvSpPr>
        <p:spPr>
          <a:xfrm>
            <a:off x="522863" y="2194761"/>
            <a:ext cx="3001518" cy="1325563"/>
          </a:xfrm>
        </p:spPr>
        <p:txBody>
          <a:bodyPr>
            <a:noAutofit/>
          </a:bodyPr>
          <a:lstStyle>
            <a:lvl1pPr>
              <a:defRPr sz="2700" b="1" cap="all" spc="113" baseline="0"/>
            </a:lvl1pPr>
          </a:lstStyle>
          <a:p>
            <a:r>
              <a:rPr lang="en-GB" dirty="0"/>
              <a:t>Click to edit Master title style</a:t>
            </a:r>
            <a:endParaRPr lang="x-none" dirty="0"/>
          </a:p>
        </p:txBody>
      </p:sp>
      <p:sp>
        <p:nvSpPr>
          <p:cNvPr id="62" name="Text Placeholder 61">
            <a:extLst>
              <a:ext uri="{FF2B5EF4-FFF2-40B4-BE49-F238E27FC236}">
                <a16:creationId xmlns:a16="http://schemas.microsoft.com/office/drawing/2014/main" xmlns="" id="{C5C34163-695A-0B41-96A3-10D3EE42A0FB}"/>
              </a:ext>
            </a:extLst>
          </p:cNvPr>
          <p:cNvSpPr>
            <a:spLocks noGrp="1"/>
          </p:cNvSpPr>
          <p:nvPr>
            <p:ph type="body" sz="quarter" idx="17"/>
          </p:nvPr>
        </p:nvSpPr>
        <p:spPr>
          <a:xfrm>
            <a:off x="495397" y="3602670"/>
            <a:ext cx="3028985" cy="2517714"/>
          </a:xfrm>
        </p:spPr>
        <p:txBody>
          <a:bodyPr/>
          <a:lstStyle>
            <a:lvl1pPr marL="0" indent="0">
              <a:buNone/>
              <a:defRPr>
                <a:latin typeface="+mj-lt"/>
              </a:defRPr>
            </a:lvl1pPr>
          </a:lstStyle>
          <a:p>
            <a:pPr lvl="0"/>
            <a:r>
              <a:rPr lang="en-GB" dirty="0"/>
              <a:t>Click to edit Master text styles</a:t>
            </a:r>
          </a:p>
        </p:txBody>
      </p:sp>
      <p:pic>
        <p:nvPicPr>
          <p:cNvPr id="14" name="Picture 13">
            <a:extLst>
              <a:ext uri="{FF2B5EF4-FFF2-40B4-BE49-F238E27FC236}">
                <a16:creationId xmlns:a16="http://schemas.microsoft.com/office/drawing/2014/main" xmlns="" id="{09E143EE-2B07-A54A-AB71-B37212919B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1" y="6354763"/>
            <a:ext cx="756411" cy="360000"/>
          </a:xfrm>
          <a:prstGeom prst="rect">
            <a:avLst/>
          </a:prstGeom>
        </p:spPr>
      </p:pic>
      <p:pic>
        <p:nvPicPr>
          <p:cNvPr id="15" name="Picture 2">
            <a:extLst>
              <a:ext uri="{FF2B5EF4-FFF2-40B4-BE49-F238E27FC236}">
                <a16:creationId xmlns:a16="http://schemas.microsoft.com/office/drawing/2014/main" xmlns="" id="{37147E0C-FC5C-9E4E-B4D4-693C5175F583}"/>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64876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2_image_plu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25D92268-3EE3-164E-98A0-006F6F9416BF}"/>
              </a:ext>
            </a:extLst>
          </p:cNvPr>
          <p:cNvSpPr>
            <a:spLocks noGrp="1"/>
          </p:cNvSpPr>
          <p:nvPr>
            <p:ph type="ftr" sz="quarter" idx="16"/>
          </p:nvPr>
        </p:nvSpPr>
        <p:spPr>
          <a:xfrm>
            <a:off x="1648242" y="6356351"/>
            <a:ext cx="6816136" cy="358413"/>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54" name="Freeform 53">
            <a:extLst>
              <a:ext uri="{FF2B5EF4-FFF2-40B4-BE49-F238E27FC236}">
                <a16:creationId xmlns:a16="http://schemas.microsoft.com/office/drawing/2014/main" xmlns="" id="{7A9A3D65-F279-8E44-9C94-E2755D04E7DF}"/>
              </a:ext>
            </a:extLst>
          </p:cNvPr>
          <p:cNvSpPr/>
          <p:nvPr userDrawn="1"/>
        </p:nvSpPr>
        <p:spPr bwMode="auto">
          <a:xfrm>
            <a:off x="5397516" y="1322641"/>
            <a:ext cx="3066863" cy="4089150"/>
          </a:xfrm>
          <a:custGeom>
            <a:avLst/>
            <a:gdLst>
              <a:gd name="connsiteX0" fmla="*/ 407621 w 4089150"/>
              <a:gd name="connsiteY0" fmla="*/ 823284 h 4089150"/>
              <a:gd name="connsiteX1" fmla="*/ 583453 w 4089150"/>
              <a:gd name="connsiteY1" fmla="*/ 948293 h 4089150"/>
              <a:gd name="connsiteX2" fmla="*/ 1153894 w 4089150"/>
              <a:gd name="connsiteY2" fmla="*/ 2157888 h 4089150"/>
              <a:gd name="connsiteX3" fmla="*/ 667861 w 4089150"/>
              <a:gd name="connsiteY3" fmla="*/ 3292586 h 4089150"/>
              <a:gd name="connsiteX4" fmla="*/ 526474 w 4089150"/>
              <a:gd name="connsiteY4" fmla="*/ 3410683 h 4089150"/>
              <a:gd name="connsiteX5" fmla="*/ 466882 w 4089150"/>
              <a:gd name="connsiteY5" fmla="*/ 3345115 h 4089150"/>
              <a:gd name="connsiteX6" fmla="*/ 0 w 4089150"/>
              <a:gd name="connsiteY6" fmla="*/ 2044575 h 4089150"/>
              <a:gd name="connsiteX7" fmla="*/ 349181 w 4089150"/>
              <a:gd name="connsiteY7" fmla="*/ 901434 h 4089150"/>
              <a:gd name="connsiteX8" fmla="*/ 2044575 w 4089150"/>
              <a:gd name="connsiteY8" fmla="*/ 0 h 4089150"/>
              <a:gd name="connsiteX9" fmla="*/ 4089150 w 4089150"/>
              <a:gd name="connsiteY9" fmla="*/ 2044575 h 4089150"/>
              <a:gd name="connsiteX10" fmla="*/ 2044575 w 4089150"/>
              <a:gd name="connsiteY10" fmla="*/ 4089150 h 4089150"/>
              <a:gd name="connsiteX11" fmla="*/ 1956836 w 4089150"/>
              <a:gd name="connsiteY11" fmla="*/ 4084720 h 4089150"/>
              <a:gd name="connsiteX12" fmla="*/ 1956836 w 4089150"/>
              <a:gd name="connsiteY12" fmla="*/ 3698599 h 4089150"/>
              <a:gd name="connsiteX13" fmla="*/ 1988728 w 4089150"/>
              <a:gd name="connsiteY13" fmla="*/ 3700209 h 4089150"/>
              <a:gd name="connsiteX14" fmla="*/ 3646078 w 4089150"/>
              <a:gd name="connsiteY14" fmla="*/ 2042859 h 4089150"/>
              <a:gd name="connsiteX15" fmla="*/ 1988728 w 4089150"/>
              <a:gd name="connsiteY15" fmla="*/ 385509 h 4089150"/>
              <a:gd name="connsiteX16" fmla="*/ 1956836 w 4089150"/>
              <a:gd name="connsiteY16" fmla="*/ 387120 h 4089150"/>
              <a:gd name="connsiteX17" fmla="*/ 1956836 w 4089150"/>
              <a:gd name="connsiteY17" fmla="*/ 4431 h 408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9150" h="4089150">
                <a:moveTo>
                  <a:pt x="407621" y="823284"/>
                </a:moveTo>
                <a:lnTo>
                  <a:pt x="583453" y="948293"/>
                </a:lnTo>
                <a:cubicBezTo>
                  <a:pt x="931836" y="1235804"/>
                  <a:pt x="1153894" y="1670914"/>
                  <a:pt x="1153894" y="2157888"/>
                </a:cubicBezTo>
                <a:cubicBezTo>
                  <a:pt x="1153894" y="2604281"/>
                  <a:pt x="967304" y="3007094"/>
                  <a:pt x="667861" y="3292586"/>
                </a:cubicBezTo>
                <a:lnTo>
                  <a:pt x="526474" y="3410683"/>
                </a:lnTo>
                <a:lnTo>
                  <a:pt x="466882" y="3345115"/>
                </a:lnTo>
                <a:cubicBezTo>
                  <a:pt x="175211" y="2991692"/>
                  <a:pt x="0" y="2538595"/>
                  <a:pt x="0" y="2044575"/>
                </a:cubicBezTo>
                <a:cubicBezTo>
                  <a:pt x="0" y="1621130"/>
                  <a:pt x="128727" y="1227750"/>
                  <a:pt x="349181" y="901434"/>
                </a:cubicBezTo>
                <a:close/>
                <a:moveTo>
                  <a:pt x="2044575" y="0"/>
                </a:moveTo>
                <a:cubicBezTo>
                  <a:pt x="3173763" y="0"/>
                  <a:pt x="4089150" y="915387"/>
                  <a:pt x="4089150" y="2044575"/>
                </a:cubicBezTo>
                <a:cubicBezTo>
                  <a:pt x="4089150" y="3173763"/>
                  <a:pt x="3173763" y="4089150"/>
                  <a:pt x="2044575" y="4089150"/>
                </a:cubicBezTo>
                <a:lnTo>
                  <a:pt x="1956836" y="4084720"/>
                </a:lnTo>
                <a:lnTo>
                  <a:pt x="1956836" y="3698599"/>
                </a:lnTo>
                <a:lnTo>
                  <a:pt x="1988728" y="3700209"/>
                </a:lnTo>
                <a:cubicBezTo>
                  <a:pt x="2904057" y="3700209"/>
                  <a:pt x="3646078" y="2958188"/>
                  <a:pt x="3646078" y="2042859"/>
                </a:cubicBezTo>
                <a:cubicBezTo>
                  <a:pt x="3646078" y="1127530"/>
                  <a:pt x="2904057" y="385509"/>
                  <a:pt x="1988728" y="385509"/>
                </a:cubicBezTo>
                <a:lnTo>
                  <a:pt x="1956836" y="387120"/>
                </a:lnTo>
                <a:lnTo>
                  <a:pt x="1956836" y="4431"/>
                </a:lnTo>
                <a:close/>
              </a:path>
            </a:pathLst>
          </a:custGeom>
          <a:solidFill>
            <a:schemeClr val="accent5"/>
          </a:solidFill>
          <a:ln>
            <a:noFill/>
          </a:ln>
        </p:spPr>
        <p:txBody>
          <a:bodyPr vert="horz" wrap="square" lIns="68580" tIns="34290" rIns="68580" bIns="34290" numCol="1" rtlCol="0" anchor="t" anchorCtr="0" compatLnSpc="1">
            <a:prstTxWarp prst="textNoShape">
              <a:avLst/>
            </a:prstTxWarp>
            <a:noAutofit/>
          </a:bodyPr>
          <a:lstStyle/>
          <a:p>
            <a:pPr algn="ctr" defTabSz="342900"/>
            <a:endParaRPr lang="ko-KR" altLang="en-US" sz="1350">
              <a:solidFill>
                <a:srgbClr val="222080"/>
              </a:solidFill>
            </a:endParaRPr>
          </a:p>
        </p:txBody>
      </p:sp>
      <p:sp>
        <p:nvSpPr>
          <p:cNvPr id="12" name="슬라이드 번호 개체 틀 12">
            <a:extLst>
              <a:ext uri="{FF2B5EF4-FFF2-40B4-BE49-F238E27FC236}">
                <a16:creationId xmlns:a16="http://schemas.microsoft.com/office/drawing/2014/main" xmlns="" id="{6B112C95-A11D-AD4D-A7B2-9E6804B858B0}"/>
              </a:ext>
            </a:extLst>
          </p:cNvPr>
          <p:cNvSpPr txBox="1">
            <a:spLocks/>
          </p:cNvSpPr>
          <p:nvPr userDrawn="1"/>
        </p:nvSpPr>
        <p:spPr>
          <a:xfrm>
            <a:off x="4423500" y="-7215"/>
            <a:ext cx="297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FFFFFF"/>
                </a:solidFill>
              </a:rPr>
              <a:pPr/>
              <a:t>‹#›</a:t>
            </a:fld>
            <a:endParaRPr lang="ko-KR" altLang="en-US" sz="1050">
              <a:solidFill>
                <a:srgbClr val="FFFFFF"/>
              </a:solidFill>
            </a:endParaRPr>
          </a:p>
        </p:txBody>
      </p:sp>
      <p:sp>
        <p:nvSpPr>
          <p:cNvPr id="45" name="타원 14">
            <a:extLst>
              <a:ext uri="{FF2B5EF4-FFF2-40B4-BE49-F238E27FC236}">
                <a16:creationId xmlns:a16="http://schemas.microsoft.com/office/drawing/2014/main" xmlns="" id="{E9DBAEA5-86D3-1C48-A23F-DFEC2033F2D5}"/>
              </a:ext>
            </a:extLst>
          </p:cNvPr>
          <p:cNvSpPr/>
          <p:nvPr userDrawn="1"/>
        </p:nvSpPr>
        <p:spPr bwMode="auto">
          <a:xfrm>
            <a:off x="3911617" y="1912983"/>
            <a:ext cx="2351321" cy="3135094"/>
          </a:xfrm>
          <a:prstGeom prst="ellipse">
            <a:avLst/>
          </a:prstGeom>
          <a:solidFill>
            <a:schemeClr val="accent5"/>
          </a:solidFill>
          <a:ln>
            <a:noFill/>
          </a:ln>
        </p:spPr>
        <p:txBody>
          <a:bodyPr vert="horz" wrap="square" lIns="68580" tIns="34290" rIns="68580" bIns="34290" numCol="1" rtlCol="0" anchor="t" anchorCtr="0" compatLnSpc="1">
            <a:prstTxWarp prst="textNoShape">
              <a:avLst/>
            </a:prstTxWarp>
          </a:bodyPr>
          <a:lstStyle/>
          <a:p>
            <a:pPr algn="ctr" defTabSz="342900"/>
            <a:endParaRPr lang="ko-KR" altLang="en-US" sz="1350">
              <a:solidFill>
                <a:srgbClr val="222080"/>
              </a:solidFill>
            </a:endParaRPr>
          </a:p>
        </p:txBody>
      </p:sp>
      <p:sp>
        <p:nvSpPr>
          <p:cNvPr id="55" name="Picture Placeholder 54">
            <a:extLst>
              <a:ext uri="{FF2B5EF4-FFF2-40B4-BE49-F238E27FC236}">
                <a16:creationId xmlns:a16="http://schemas.microsoft.com/office/drawing/2014/main" xmlns="" id="{1DF56E54-7992-824D-82AE-B2C8728E3F9F}"/>
              </a:ext>
            </a:extLst>
          </p:cNvPr>
          <p:cNvSpPr>
            <a:spLocks noGrp="1"/>
          </p:cNvSpPr>
          <p:nvPr>
            <p:ph type="pic" sz="quarter" idx="15"/>
          </p:nvPr>
        </p:nvSpPr>
        <p:spPr>
          <a:xfrm>
            <a:off x="5443966" y="1163638"/>
            <a:ext cx="2688110" cy="4403726"/>
          </a:xfrm>
          <a:custGeom>
            <a:avLst/>
            <a:gdLst>
              <a:gd name="connsiteX0" fmla="*/ 1715517 w 3584146"/>
              <a:gd name="connsiteY0" fmla="*/ 0 h 4403726"/>
              <a:gd name="connsiteX1" fmla="*/ 1894904 w 3584146"/>
              <a:gd name="connsiteY1" fmla="*/ 9058 h 4403726"/>
              <a:gd name="connsiteX2" fmla="*/ 1894904 w 3584146"/>
              <a:gd name="connsiteY2" fmla="*/ 546124 h 4403726"/>
              <a:gd name="connsiteX3" fmla="*/ 1926796 w 3584146"/>
              <a:gd name="connsiteY3" fmla="*/ 544513 h 4403726"/>
              <a:gd name="connsiteX4" fmla="*/ 3584146 w 3584146"/>
              <a:gd name="connsiteY4" fmla="*/ 2201863 h 4403726"/>
              <a:gd name="connsiteX5" fmla="*/ 1926796 w 3584146"/>
              <a:gd name="connsiteY5" fmla="*/ 3859213 h 4403726"/>
              <a:gd name="connsiteX6" fmla="*/ 1894904 w 3584146"/>
              <a:gd name="connsiteY6" fmla="*/ 3857603 h 4403726"/>
              <a:gd name="connsiteX7" fmla="*/ 1894904 w 3584146"/>
              <a:gd name="connsiteY7" fmla="*/ 4394668 h 4403726"/>
              <a:gd name="connsiteX8" fmla="*/ 1715517 w 3584146"/>
              <a:gd name="connsiteY8" fmla="*/ 4403726 h 4403726"/>
              <a:gd name="connsiteX9" fmla="*/ 158565 w 3584146"/>
              <a:gd name="connsiteY9" fmla="*/ 3758815 h 4403726"/>
              <a:gd name="connsiteX10" fmla="*/ 152801 w 3584146"/>
              <a:gd name="connsiteY10" fmla="*/ 3752474 h 4403726"/>
              <a:gd name="connsiteX11" fmla="*/ 271601 w 3584146"/>
              <a:gd name="connsiteY11" fmla="*/ 3695245 h 4403726"/>
              <a:gd name="connsiteX12" fmla="*/ 1091962 w 3584146"/>
              <a:gd name="connsiteY12" fmla="*/ 2316892 h 4403726"/>
              <a:gd name="connsiteX13" fmla="*/ 134575 w 3584146"/>
              <a:gd name="connsiteY13" fmla="*/ 872531 h 4403726"/>
              <a:gd name="connsiteX14" fmla="*/ 0 w 3584146"/>
              <a:gd name="connsiteY14" fmla="*/ 823276 h 4403726"/>
              <a:gd name="connsiteX15" fmla="*/ 16453 w 3584146"/>
              <a:gd name="connsiteY15" fmla="*/ 801274 h 4403726"/>
              <a:gd name="connsiteX16" fmla="*/ 1715517 w 3584146"/>
              <a:gd name="connsiteY16" fmla="*/ 0 h 440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4146" h="4403726">
                <a:moveTo>
                  <a:pt x="1715517" y="0"/>
                </a:moveTo>
                <a:lnTo>
                  <a:pt x="1894904" y="9058"/>
                </a:lnTo>
                <a:lnTo>
                  <a:pt x="1894904" y="546124"/>
                </a:lnTo>
                <a:lnTo>
                  <a:pt x="1926796" y="544513"/>
                </a:lnTo>
                <a:cubicBezTo>
                  <a:pt x="2842125" y="544513"/>
                  <a:pt x="3584146" y="1286534"/>
                  <a:pt x="3584146" y="2201863"/>
                </a:cubicBezTo>
                <a:cubicBezTo>
                  <a:pt x="3584146" y="3117192"/>
                  <a:pt x="2842125" y="3859213"/>
                  <a:pt x="1926796" y="3859213"/>
                </a:cubicBezTo>
                <a:lnTo>
                  <a:pt x="1894904" y="3857603"/>
                </a:lnTo>
                <a:lnTo>
                  <a:pt x="1894904" y="4394668"/>
                </a:lnTo>
                <a:lnTo>
                  <a:pt x="1715517" y="4403726"/>
                </a:lnTo>
                <a:cubicBezTo>
                  <a:pt x="1107490" y="4403726"/>
                  <a:pt x="557024" y="4157274"/>
                  <a:pt x="158565" y="3758815"/>
                </a:cubicBezTo>
                <a:lnTo>
                  <a:pt x="152801" y="3752474"/>
                </a:lnTo>
                <a:lnTo>
                  <a:pt x="271601" y="3695245"/>
                </a:lnTo>
                <a:cubicBezTo>
                  <a:pt x="760245" y="3429797"/>
                  <a:pt x="1091962" y="2912083"/>
                  <a:pt x="1091962" y="2316892"/>
                </a:cubicBezTo>
                <a:cubicBezTo>
                  <a:pt x="1091962" y="1667593"/>
                  <a:pt x="697191" y="1110498"/>
                  <a:pt x="134575" y="872531"/>
                </a:cubicBezTo>
                <a:lnTo>
                  <a:pt x="0" y="823276"/>
                </a:lnTo>
                <a:lnTo>
                  <a:pt x="16453" y="801274"/>
                </a:lnTo>
                <a:cubicBezTo>
                  <a:pt x="420307" y="311916"/>
                  <a:pt x="1031486" y="0"/>
                  <a:pt x="1715517" y="0"/>
                </a:cubicBezTo>
                <a:close/>
              </a:path>
            </a:pathLst>
          </a:custGeom>
        </p:spPr>
        <p:txBody>
          <a:bodyPr wrap="square">
            <a:noAutofit/>
          </a:bodyPr>
          <a:lstStyle/>
          <a:p>
            <a:endParaRPr lang="ko-KR" altLang="en-US"/>
          </a:p>
        </p:txBody>
      </p:sp>
      <p:pic>
        <p:nvPicPr>
          <p:cNvPr id="59" name="Picture 58">
            <a:extLst>
              <a:ext uri="{FF2B5EF4-FFF2-40B4-BE49-F238E27FC236}">
                <a16:creationId xmlns:a16="http://schemas.microsoft.com/office/drawing/2014/main" xmlns="" id="{FEAD2713-7763-5644-AEE3-845EC7679284}"/>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4429546" y="2728078"/>
            <a:ext cx="1256183" cy="1651648"/>
          </a:xfrm>
          <a:prstGeom prst="rect">
            <a:avLst/>
          </a:prstGeom>
        </p:spPr>
      </p:pic>
      <p:sp>
        <p:nvSpPr>
          <p:cNvPr id="60" name="Title 59">
            <a:extLst>
              <a:ext uri="{FF2B5EF4-FFF2-40B4-BE49-F238E27FC236}">
                <a16:creationId xmlns:a16="http://schemas.microsoft.com/office/drawing/2014/main" xmlns="" id="{27BD7337-7BE8-074C-B6EC-BB8824CA14CA}"/>
              </a:ext>
            </a:extLst>
          </p:cNvPr>
          <p:cNvSpPr>
            <a:spLocks noGrp="1"/>
          </p:cNvSpPr>
          <p:nvPr>
            <p:ph type="title"/>
          </p:nvPr>
        </p:nvSpPr>
        <p:spPr>
          <a:xfrm>
            <a:off x="495397" y="1163639"/>
            <a:ext cx="3001518" cy="1325563"/>
          </a:xfrm>
        </p:spPr>
        <p:txBody>
          <a:bodyPr>
            <a:noAutofit/>
          </a:bodyPr>
          <a:lstStyle>
            <a:lvl1pPr>
              <a:defRPr sz="2700" b="1" cap="all" spc="113" baseline="0"/>
            </a:lvl1pPr>
          </a:lstStyle>
          <a:p>
            <a:r>
              <a:rPr lang="en-GB" dirty="0"/>
              <a:t>Click to edit Master title style</a:t>
            </a:r>
            <a:endParaRPr lang="x-none" dirty="0"/>
          </a:p>
        </p:txBody>
      </p:sp>
      <p:sp>
        <p:nvSpPr>
          <p:cNvPr id="62" name="Text Placeholder 61">
            <a:extLst>
              <a:ext uri="{FF2B5EF4-FFF2-40B4-BE49-F238E27FC236}">
                <a16:creationId xmlns:a16="http://schemas.microsoft.com/office/drawing/2014/main" xmlns="" id="{C5C34163-695A-0B41-96A3-10D3EE42A0FB}"/>
              </a:ext>
            </a:extLst>
          </p:cNvPr>
          <p:cNvSpPr>
            <a:spLocks noGrp="1"/>
          </p:cNvSpPr>
          <p:nvPr>
            <p:ph type="body" sz="quarter" idx="17"/>
          </p:nvPr>
        </p:nvSpPr>
        <p:spPr>
          <a:xfrm>
            <a:off x="495397" y="2728078"/>
            <a:ext cx="3028985" cy="3392306"/>
          </a:xfrm>
        </p:spPr>
        <p:txBody>
          <a:bodyPr/>
          <a:lstStyle>
            <a:lvl1pPr marL="0" indent="0">
              <a:buNone/>
              <a:defRPr>
                <a:latin typeface="+mj-lt"/>
              </a:defRPr>
            </a:lvl1pPr>
          </a:lstStyle>
          <a:p>
            <a:pPr lvl="0"/>
            <a:r>
              <a:rPr lang="en-GB" dirty="0"/>
              <a:t>Click to edit Master text styles</a:t>
            </a:r>
          </a:p>
        </p:txBody>
      </p:sp>
      <p:pic>
        <p:nvPicPr>
          <p:cNvPr id="11" name="Picture 10">
            <a:extLst>
              <a:ext uri="{FF2B5EF4-FFF2-40B4-BE49-F238E27FC236}">
                <a16:creationId xmlns:a16="http://schemas.microsoft.com/office/drawing/2014/main" xmlns="" id="{0789717D-A960-6944-8C34-130377D4BB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21" y="6354763"/>
            <a:ext cx="756411" cy="360000"/>
          </a:xfrm>
          <a:prstGeom prst="rect">
            <a:avLst/>
          </a:prstGeom>
        </p:spPr>
      </p:pic>
      <p:pic>
        <p:nvPicPr>
          <p:cNvPr id="14" name="Picture 2">
            <a:extLst>
              <a:ext uri="{FF2B5EF4-FFF2-40B4-BE49-F238E27FC236}">
                <a16:creationId xmlns:a16="http://schemas.microsoft.com/office/drawing/2014/main" xmlns="" id="{D545E5B2-F713-3D48-9167-594DC052AA2A}"/>
              </a:ext>
            </a:extLst>
          </p:cNvPr>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4769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1_사용자 지정 레이아웃">
    <p:bg>
      <p:bgRef idx="1003">
        <a:schemeClr val="bg2"/>
      </p:bgRef>
    </p:bg>
    <p:spTree>
      <p:nvGrpSpPr>
        <p:cNvPr id="1" name=""/>
        <p:cNvGrpSpPr/>
        <p:nvPr/>
      </p:nvGrpSpPr>
      <p:grpSpPr>
        <a:xfrm>
          <a:off x="0" y="0"/>
          <a:ext cx="0" cy="0"/>
          <a:chOff x="0" y="0"/>
          <a:chExt cx="0" cy="0"/>
        </a:xfrm>
      </p:grpSpPr>
      <p:sp>
        <p:nvSpPr>
          <p:cNvPr id="8" name="그림 개체 틀 7"/>
          <p:cNvSpPr>
            <a:spLocks noGrp="1"/>
          </p:cNvSpPr>
          <p:nvPr>
            <p:ph type="pic" sz="quarter" idx="13"/>
          </p:nvPr>
        </p:nvSpPr>
        <p:spPr>
          <a:xfrm>
            <a:off x="3046402" y="1635284"/>
            <a:ext cx="3100388" cy="4133850"/>
          </a:xfrm>
          <a:prstGeom prst="donut">
            <a:avLst/>
          </a:prstGeom>
        </p:spPr>
        <p:txBody>
          <a:bodyPr/>
          <a:lstStyle>
            <a:lvl1pPr>
              <a:defRPr>
                <a:latin typeface="+mj-lt"/>
              </a:defRPr>
            </a:lvl1pPr>
          </a:lstStyle>
          <a:p>
            <a:endParaRPr lang="ko-KR" altLang="en-US"/>
          </a:p>
        </p:txBody>
      </p:sp>
      <p:sp>
        <p:nvSpPr>
          <p:cNvPr id="2" name="Footer Placeholder 1">
            <a:extLst>
              <a:ext uri="{FF2B5EF4-FFF2-40B4-BE49-F238E27FC236}">
                <a16:creationId xmlns:a16="http://schemas.microsoft.com/office/drawing/2014/main" xmlns="" id="{3E3AEA3A-F3DB-FF43-84C6-D897D7A5F767}"/>
              </a:ext>
            </a:extLst>
          </p:cNvPr>
          <p:cNvSpPr>
            <a:spLocks noGrp="1"/>
          </p:cNvSpPr>
          <p:nvPr>
            <p:ph type="ftr" sz="quarter" idx="14"/>
          </p:nvPr>
        </p:nvSpPr>
        <p:spPr>
          <a:xfrm>
            <a:off x="1011415" y="6391077"/>
            <a:ext cx="7378529" cy="365125"/>
          </a:xfrm>
        </p:spPr>
        <p:txBody>
          <a:bodyPr/>
          <a:lstStyle/>
          <a:p>
            <a:r>
              <a:rPr lang="en-GB" altLang="ko-KR">
                <a:solidFill>
                  <a:srgbClr val="FFFFFF">
                    <a:tint val="75000"/>
                  </a:srgbClr>
                </a:solidFill>
              </a:rPr>
              <a:t>Evidence Based Policymaking in Europe Summit: 2021 | Dec 9-10, 2021</a:t>
            </a:r>
            <a:endParaRPr lang="ko-KR" altLang="en-US">
              <a:solidFill>
                <a:srgbClr val="FFFFFF">
                  <a:tint val="75000"/>
                </a:srgbClr>
              </a:solidFill>
            </a:endParaRPr>
          </a:p>
        </p:txBody>
      </p:sp>
      <p:sp>
        <p:nvSpPr>
          <p:cNvPr id="9" name="슬라이드 번호 개체 틀 12">
            <a:extLst>
              <a:ext uri="{FF2B5EF4-FFF2-40B4-BE49-F238E27FC236}">
                <a16:creationId xmlns:a16="http://schemas.microsoft.com/office/drawing/2014/main" xmlns="" id="{36307A0B-66EC-F54F-942E-0CFFAA931457}"/>
              </a:ext>
            </a:extLst>
          </p:cNvPr>
          <p:cNvSpPr txBox="1">
            <a:spLocks/>
          </p:cNvSpPr>
          <p:nvPr userDrawn="1"/>
        </p:nvSpPr>
        <p:spPr>
          <a:xfrm>
            <a:off x="4423500" y="-7215"/>
            <a:ext cx="297000" cy="784800"/>
          </a:xfrm>
          <a:prstGeom prst="rect">
            <a:avLst/>
          </a:prstGeom>
          <a:solidFill>
            <a:schemeClr val="tx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222080"/>
                </a:solidFill>
              </a:rPr>
              <a:pPr/>
              <a:t>‹#›</a:t>
            </a:fld>
            <a:endParaRPr lang="ko-KR" altLang="en-US" sz="1050">
              <a:solidFill>
                <a:srgbClr val="222080"/>
              </a:solidFill>
            </a:endParaRPr>
          </a:p>
        </p:txBody>
      </p:sp>
      <p:pic>
        <p:nvPicPr>
          <p:cNvPr id="11" name="Picture 10" descr="A picture containing text, clipart&#10;&#10;Description automatically generated">
            <a:extLst>
              <a:ext uri="{FF2B5EF4-FFF2-40B4-BE49-F238E27FC236}">
                <a16:creationId xmlns:a16="http://schemas.microsoft.com/office/drawing/2014/main" xmlns="" id="{8D90C908-5F14-8144-90C4-7F7FE8E178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117" y="6359888"/>
            <a:ext cx="758793" cy="360000"/>
          </a:xfrm>
          <a:prstGeom prst="rect">
            <a:avLst/>
          </a:prstGeom>
        </p:spPr>
      </p:pic>
      <p:sp>
        <p:nvSpPr>
          <p:cNvPr id="7" name="Title 6">
            <a:extLst>
              <a:ext uri="{FF2B5EF4-FFF2-40B4-BE49-F238E27FC236}">
                <a16:creationId xmlns:a16="http://schemas.microsoft.com/office/drawing/2014/main" xmlns="" id="{51684EB7-EB81-E647-83BB-9C8CC5E740C4}"/>
              </a:ext>
            </a:extLst>
          </p:cNvPr>
          <p:cNvSpPr>
            <a:spLocks noGrp="1"/>
          </p:cNvSpPr>
          <p:nvPr>
            <p:ph type="title" hasCustomPrompt="1"/>
          </p:nvPr>
        </p:nvSpPr>
        <p:spPr>
          <a:xfrm>
            <a:off x="2074762" y="2946279"/>
            <a:ext cx="5043669" cy="1325563"/>
          </a:xfrm>
        </p:spPr>
        <p:txBody>
          <a:bodyPr>
            <a:normAutofit/>
          </a:bodyPr>
          <a:lstStyle>
            <a:lvl1pPr algn="dist">
              <a:defRPr sz="4500" b="0" cap="all" spc="1050" baseline="0">
                <a:solidFill>
                  <a:schemeClr val="tx1"/>
                </a:solidFill>
              </a:defRPr>
            </a:lvl1pPr>
          </a:lstStyle>
          <a:p>
            <a:r>
              <a:rPr lang="en-GB" dirty="0"/>
              <a:t>Title</a:t>
            </a:r>
            <a:endParaRPr lang="x-none" dirty="0"/>
          </a:p>
        </p:txBody>
      </p:sp>
      <p:sp>
        <p:nvSpPr>
          <p:cNvPr id="12" name="Text Placeholder 18">
            <a:extLst>
              <a:ext uri="{FF2B5EF4-FFF2-40B4-BE49-F238E27FC236}">
                <a16:creationId xmlns:a16="http://schemas.microsoft.com/office/drawing/2014/main" xmlns="" id="{677BF99B-DA91-8E4A-8FF3-F98F16E251DA}"/>
              </a:ext>
            </a:extLst>
          </p:cNvPr>
          <p:cNvSpPr>
            <a:spLocks noGrp="1"/>
          </p:cNvSpPr>
          <p:nvPr>
            <p:ph type="body" sz="quarter" idx="19"/>
          </p:nvPr>
        </p:nvSpPr>
        <p:spPr>
          <a:xfrm>
            <a:off x="1084757" y="1594472"/>
            <a:ext cx="1935956" cy="1516947"/>
          </a:xfrm>
        </p:spPr>
        <p:txBody>
          <a:bodyPr>
            <a:normAutofit/>
          </a:bodyPr>
          <a:lstStyle>
            <a:lvl1pPr marL="0" indent="0" algn="l">
              <a:buNone/>
              <a:defRPr sz="1200">
                <a:solidFill>
                  <a:schemeClr val="tx2">
                    <a:lumMod val="20000"/>
                    <a:lumOff val="80000"/>
                  </a:schemeClr>
                </a:solidFill>
              </a:defRPr>
            </a:lvl1pPr>
          </a:lstStyle>
          <a:p>
            <a:pPr lvl="0"/>
            <a:r>
              <a:rPr lang="en-GB" dirty="0"/>
              <a:t>Click to edit Master text styles</a:t>
            </a:r>
          </a:p>
        </p:txBody>
      </p:sp>
      <p:sp>
        <p:nvSpPr>
          <p:cNvPr id="13" name="Text Placeholder 33">
            <a:extLst>
              <a:ext uri="{FF2B5EF4-FFF2-40B4-BE49-F238E27FC236}">
                <a16:creationId xmlns:a16="http://schemas.microsoft.com/office/drawing/2014/main" xmlns="" id="{D28B912E-6151-574A-A77C-55D8C441D508}"/>
              </a:ext>
            </a:extLst>
          </p:cNvPr>
          <p:cNvSpPr>
            <a:spLocks noGrp="1"/>
          </p:cNvSpPr>
          <p:nvPr>
            <p:ph type="body" sz="quarter" idx="21" hasCustomPrompt="1"/>
          </p:nvPr>
        </p:nvSpPr>
        <p:spPr>
          <a:xfrm>
            <a:off x="1102617" y="1012743"/>
            <a:ext cx="1944290"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x-none" dirty="0"/>
          </a:p>
        </p:txBody>
      </p:sp>
      <p:sp>
        <p:nvSpPr>
          <p:cNvPr id="14" name="Text Placeholder 18">
            <a:extLst>
              <a:ext uri="{FF2B5EF4-FFF2-40B4-BE49-F238E27FC236}">
                <a16:creationId xmlns:a16="http://schemas.microsoft.com/office/drawing/2014/main" xmlns="" id="{BC912BF6-4784-AC49-ABBB-7DE80C0CD77B}"/>
              </a:ext>
            </a:extLst>
          </p:cNvPr>
          <p:cNvSpPr>
            <a:spLocks noGrp="1"/>
          </p:cNvSpPr>
          <p:nvPr>
            <p:ph type="body" sz="quarter" idx="22"/>
          </p:nvPr>
        </p:nvSpPr>
        <p:spPr>
          <a:xfrm>
            <a:off x="6427795" y="1577564"/>
            <a:ext cx="1935956" cy="1516947"/>
          </a:xfrm>
        </p:spPr>
        <p:txBody>
          <a:bodyPr>
            <a:normAutofit/>
          </a:bodyPr>
          <a:lstStyle>
            <a:lvl1pPr marL="0" indent="0" algn="l">
              <a:buNone/>
              <a:defRPr sz="1200">
                <a:solidFill>
                  <a:schemeClr val="tx2">
                    <a:lumMod val="20000"/>
                    <a:lumOff val="80000"/>
                  </a:schemeClr>
                </a:solidFill>
              </a:defRPr>
            </a:lvl1pPr>
          </a:lstStyle>
          <a:p>
            <a:pPr lvl="0"/>
            <a:r>
              <a:rPr lang="en-GB" dirty="0"/>
              <a:t>Click to edit Master text styles</a:t>
            </a:r>
          </a:p>
        </p:txBody>
      </p:sp>
      <p:sp>
        <p:nvSpPr>
          <p:cNvPr id="15" name="Text Placeholder 33">
            <a:extLst>
              <a:ext uri="{FF2B5EF4-FFF2-40B4-BE49-F238E27FC236}">
                <a16:creationId xmlns:a16="http://schemas.microsoft.com/office/drawing/2014/main" xmlns="" id="{67859749-DC45-BC4B-A531-CBEAC069C699}"/>
              </a:ext>
            </a:extLst>
          </p:cNvPr>
          <p:cNvSpPr>
            <a:spLocks noGrp="1"/>
          </p:cNvSpPr>
          <p:nvPr>
            <p:ph type="body" sz="quarter" idx="23" hasCustomPrompt="1"/>
          </p:nvPr>
        </p:nvSpPr>
        <p:spPr>
          <a:xfrm>
            <a:off x="6445654" y="995835"/>
            <a:ext cx="1944290"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x-none" dirty="0"/>
          </a:p>
        </p:txBody>
      </p:sp>
      <p:sp>
        <p:nvSpPr>
          <p:cNvPr id="16" name="Text Placeholder 18">
            <a:extLst>
              <a:ext uri="{FF2B5EF4-FFF2-40B4-BE49-F238E27FC236}">
                <a16:creationId xmlns:a16="http://schemas.microsoft.com/office/drawing/2014/main" xmlns="" id="{73925DEB-ABA5-0843-A553-7AFDFE8981FE}"/>
              </a:ext>
            </a:extLst>
          </p:cNvPr>
          <p:cNvSpPr>
            <a:spLocks noGrp="1"/>
          </p:cNvSpPr>
          <p:nvPr>
            <p:ph type="body" sz="quarter" idx="24"/>
          </p:nvPr>
        </p:nvSpPr>
        <p:spPr>
          <a:xfrm>
            <a:off x="1011416" y="4579062"/>
            <a:ext cx="1935956" cy="1516947"/>
          </a:xfrm>
        </p:spPr>
        <p:txBody>
          <a:bodyPr>
            <a:normAutofit/>
          </a:bodyPr>
          <a:lstStyle>
            <a:lvl1pPr marL="0" indent="0" algn="l">
              <a:buNone/>
              <a:defRPr sz="1200">
                <a:solidFill>
                  <a:schemeClr val="tx2">
                    <a:lumMod val="20000"/>
                    <a:lumOff val="80000"/>
                  </a:schemeClr>
                </a:solidFill>
              </a:defRPr>
            </a:lvl1pPr>
          </a:lstStyle>
          <a:p>
            <a:pPr lvl="0"/>
            <a:r>
              <a:rPr lang="en-GB" dirty="0"/>
              <a:t>Click to edit Master text styles</a:t>
            </a:r>
          </a:p>
        </p:txBody>
      </p:sp>
      <p:sp>
        <p:nvSpPr>
          <p:cNvPr id="17" name="Text Placeholder 33">
            <a:extLst>
              <a:ext uri="{FF2B5EF4-FFF2-40B4-BE49-F238E27FC236}">
                <a16:creationId xmlns:a16="http://schemas.microsoft.com/office/drawing/2014/main" xmlns="" id="{9696FBB3-67FD-0043-B01A-09CDB8CD01C4}"/>
              </a:ext>
            </a:extLst>
          </p:cNvPr>
          <p:cNvSpPr>
            <a:spLocks noGrp="1"/>
          </p:cNvSpPr>
          <p:nvPr>
            <p:ph type="body" sz="quarter" idx="25" hasCustomPrompt="1"/>
          </p:nvPr>
        </p:nvSpPr>
        <p:spPr>
          <a:xfrm>
            <a:off x="1029276" y="3997333"/>
            <a:ext cx="1944290"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x-none" dirty="0"/>
          </a:p>
        </p:txBody>
      </p:sp>
      <p:sp>
        <p:nvSpPr>
          <p:cNvPr id="18" name="Text Placeholder 18">
            <a:extLst>
              <a:ext uri="{FF2B5EF4-FFF2-40B4-BE49-F238E27FC236}">
                <a16:creationId xmlns:a16="http://schemas.microsoft.com/office/drawing/2014/main" xmlns="" id="{33618924-F76D-A940-B757-1BECE5861DEE}"/>
              </a:ext>
            </a:extLst>
          </p:cNvPr>
          <p:cNvSpPr>
            <a:spLocks noGrp="1"/>
          </p:cNvSpPr>
          <p:nvPr>
            <p:ph type="body" sz="quarter" idx="26"/>
          </p:nvPr>
        </p:nvSpPr>
        <p:spPr>
          <a:xfrm>
            <a:off x="6428292" y="4548154"/>
            <a:ext cx="1935956" cy="1516947"/>
          </a:xfrm>
        </p:spPr>
        <p:txBody>
          <a:bodyPr>
            <a:normAutofit/>
          </a:bodyPr>
          <a:lstStyle>
            <a:lvl1pPr marL="0" indent="0" algn="l">
              <a:buNone/>
              <a:defRPr sz="1200">
                <a:solidFill>
                  <a:schemeClr val="tx2">
                    <a:lumMod val="20000"/>
                    <a:lumOff val="80000"/>
                  </a:schemeClr>
                </a:solidFill>
              </a:defRPr>
            </a:lvl1pPr>
          </a:lstStyle>
          <a:p>
            <a:pPr lvl="0"/>
            <a:r>
              <a:rPr lang="en-GB" dirty="0"/>
              <a:t>Click to edit Master text styles</a:t>
            </a:r>
          </a:p>
        </p:txBody>
      </p:sp>
      <p:sp>
        <p:nvSpPr>
          <p:cNvPr id="19" name="Text Placeholder 33">
            <a:extLst>
              <a:ext uri="{FF2B5EF4-FFF2-40B4-BE49-F238E27FC236}">
                <a16:creationId xmlns:a16="http://schemas.microsoft.com/office/drawing/2014/main" xmlns="" id="{C34A8BBC-2ACF-F748-9ED7-B7B1E68563F8}"/>
              </a:ext>
            </a:extLst>
          </p:cNvPr>
          <p:cNvSpPr>
            <a:spLocks noGrp="1"/>
          </p:cNvSpPr>
          <p:nvPr>
            <p:ph type="body" sz="quarter" idx="27" hasCustomPrompt="1"/>
          </p:nvPr>
        </p:nvSpPr>
        <p:spPr>
          <a:xfrm>
            <a:off x="6446152" y="3966425"/>
            <a:ext cx="1944290"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x-none" dirty="0"/>
          </a:p>
        </p:txBody>
      </p:sp>
      <p:sp>
        <p:nvSpPr>
          <p:cNvPr id="20" name="Text Placeholder 33">
            <a:extLst>
              <a:ext uri="{FF2B5EF4-FFF2-40B4-BE49-F238E27FC236}">
                <a16:creationId xmlns:a16="http://schemas.microsoft.com/office/drawing/2014/main" xmlns="" id="{86A8B4AA-4E68-2E49-9537-959D3441E9FE}"/>
              </a:ext>
            </a:extLst>
          </p:cNvPr>
          <p:cNvSpPr>
            <a:spLocks noGrp="1"/>
          </p:cNvSpPr>
          <p:nvPr>
            <p:ph type="body" sz="quarter" idx="28" hasCustomPrompt="1"/>
          </p:nvPr>
        </p:nvSpPr>
        <p:spPr>
          <a:xfrm>
            <a:off x="3159889" y="968327"/>
            <a:ext cx="2937206" cy="641331"/>
          </a:xfrm>
        </p:spPr>
        <p:txBody>
          <a:bodyPr>
            <a:noAutofit/>
          </a:bodyPr>
          <a:lstStyle>
            <a:lvl1pPr marL="0" indent="0" algn="dist">
              <a:buNone/>
              <a:defRPr sz="3750" cap="all" baseline="0">
                <a:solidFill>
                  <a:schemeClr val="tx2"/>
                </a:solidFill>
                <a:latin typeface="+mj-lt"/>
              </a:defRPr>
            </a:lvl1pPr>
          </a:lstStyle>
          <a:p>
            <a:pPr lvl="0"/>
            <a:r>
              <a:rPr lang="en-GB" dirty="0"/>
              <a:t>Title</a:t>
            </a:r>
            <a:endParaRPr lang="x-none" dirty="0"/>
          </a:p>
        </p:txBody>
      </p:sp>
      <p:grpSp>
        <p:nvGrpSpPr>
          <p:cNvPr id="21" name="그룹 33">
            <a:extLst>
              <a:ext uri="{FF2B5EF4-FFF2-40B4-BE49-F238E27FC236}">
                <a16:creationId xmlns:a16="http://schemas.microsoft.com/office/drawing/2014/main" xmlns="" id="{DE1A5746-06EA-2043-A052-E0DB8072794A}"/>
              </a:ext>
            </a:extLst>
          </p:cNvPr>
          <p:cNvGrpSpPr/>
          <p:nvPr userDrawn="1"/>
        </p:nvGrpSpPr>
        <p:grpSpPr>
          <a:xfrm>
            <a:off x="2700339" y="2075772"/>
            <a:ext cx="828674" cy="644403"/>
            <a:chOff x="3600451" y="2075771"/>
            <a:chExt cx="1104899" cy="644403"/>
          </a:xfrm>
          <a:solidFill>
            <a:schemeClr val="accent5"/>
          </a:solidFill>
        </p:grpSpPr>
        <p:sp>
          <p:nvSpPr>
            <p:cNvPr id="22" name="타원 24">
              <a:extLst>
                <a:ext uri="{FF2B5EF4-FFF2-40B4-BE49-F238E27FC236}">
                  <a16:creationId xmlns:a16="http://schemas.microsoft.com/office/drawing/2014/main" xmlns="" id="{49CA3906-C47C-8E42-991D-36A4F553B710}"/>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defTabSz="342900"/>
              <a:endParaRPr lang="ko-KR" altLang="en-US" sz="1350">
                <a:solidFill>
                  <a:srgbClr val="FFFFFF"/>
                </a:solidFill>
              </a:endParaRPr>
            </a:p>
          </p:txBody>
        </p:sp>
        <p:cxnSp>
          <p:nvCxnSpPr>
            <p:cNvPr id="23" name="꺾인 연결선 26">
              <a:extLst>
                <a:ext uri="{FF2B5EF4-FFF2-40B4-BE49-F238E27FC236}">
                  <a16:creationId xmlns:a16="http://schemas.microsoft.com/office/drawing/2014/main" xmlns="" id="{36F9E062-B41B-3B48-B539-F36D047C4395}"/>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4" name="그룹 34">
            <a:extLst>
              <a:ext uri="{FF2B5EF4-FFF2-40B4-BE49-F238E27FC236}">
                <a16:creationId xmlns:a16="http://schemas.microsoft.com/office/drawing/2014/main" xmlns="" id="{46F19EC3-B947-8048-8092-CA7B36605C2C}"/>
              </a:ext>
            </a:extLst>
          </p:cNvPr>
          <p:cNvGrpSpPr/>
          <p:nvPr userDrawn="1"/>
        </p:nvGrpSpPr>
        <p:grpSpPr>
          <a:xfrm flipV="1">
            <a:off x="2675335" y="5431662"/>
            <a:ext cx="828674" cy="623973"/>
            <a:chOff x="3600451" y="2075771"/>
            <a:chExt cx="1104899" cy="644403"/>
          </a:xfrm>
          <a:solidFill>
            <a:schemeClr val="accent5"/>
          </a:solidFill>
        </p:grpSpPr>
        <p:sp>
          <p:nvSpPr>
            <p:cNvPr id="25" name="타원 35">
              <a:extLst>
                <a:ext uri="{FF2B5EF4-FFF2-40B4-BE49-F238E27FC236}">
                  <a16:creationId xmlns:a16="http://schemas.microsoft.com/office/drawing/2014/main" xmlns="" id="{4A84268E-44A1-8743-900B-6E3A4E62BD53}"/>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defTabSz="342900"/>
              <a:endParaRPr lang="ko-KR" altLang="en-US" sz="1350">
                <a:solidFill>
                  <a:srgbClr val="FFFFFF"/>
                </a:solidFill>
              </a:endParaRPr>
            </a:p>
          </p:txBody>
        </p:sp>
        <p:cxnSp>
          <p:nvCxnSpPr>
            <p:cNvPr id="26" name="꺾인 연결선 36">
              <a:extLst>
                <a:ext uri="{FF2B5EF4-FFF2-40B4-BE49-F238E27FC236}">
                  <a16:creationId xmlns:a16="http://schemas.microsoft.com/office/drawing/2014/main" xmlns="" id="{0DCF5A1B-1F55-7E4F-90FD-350316806A75}"/>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7" name="그룹 48">
            <a:extLst>
              <a:ext uri="{FF2B5EF4-FFF2-40B4-BE49-F238E27FC236}">
                <a16:creationId xmlns:a16="http://schemas.microsoft.com/office/drawing/2014/main" xmlns="" id="{1784FFA7-A026-C64C-897B-1A08B44886FA}"/>
              </a:ext>
            </a:extLst>
          </p:cNvPr>
          <p:cNvGrpSpPr/>
          <p:nvPr userDrawn="1"/>
        </p:nvGrpSpPr>
        <p:grpSpPr>
          <a:xfrm flipH="1">
            <a:off x="5654376" y="2075771"/>
            <a:ext cx="840179" cy="644403"/>
            <a:chOff x="3600451" y="2075771"/>
            <a:chExt cx="1104899" cy="644403"/>
          </a:xfrm>
          <a:solidFill>
            <a:schemeClr val="accent5"/>
          </a:solidFill>
        </p:grpSpPr>
        <p:sp>
          <p:nvSpPr>
            <p:cNvPr id="28" name="타원 49">
              <a:extLst>
                <a:ext uri="{FF2B5EF4-FFF2-40B4-BE49-F238E27FC236}">
                  <a16:creationId xmlns:a16="http://schemas.microsoft.com/office/drawing/2014/main" xmlns="" id="{31BC3776-E9BA-9446-A61F-89C0C79CFD27}"/>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defTabSz="342900"/>
              <a:endParaRPr lang="ko-KR" altLang="en-US" sz="1350">
                <a:solidFill>
                  <a:srgbClr val="FFFFFF"/>
                </a:solidFill>
              </a:endParaRPr>
            </a:p>
          </p:txBody>
        </p:sp>
        <p:cxnSp>
          <p:nvCxnSpPr>
            <p:cNvPr id="29" name="꺾인 연결선 50">
              <a:extLst>
                <a:ext uri="{FF2B5EF4-FFF2-40B4-BE49-F238E27FC236}">
                  <a16:creationId xmlns:a16="http://schemas.microsoft.com/office/drawing/2014/main" xmlns="" id="{B9DBAC5C-51CA-BC43-A676-52135782ED53}"/>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0" name="그룹 51">
            <a:extLst>
              <a:ext uri="{FF2B5EF4-FFF2-40B4-BE49-F238E27FC236}">
                <a16:creationId xmlns:a16="http://schemas.microsoft.com/office/drawing/2014/main" xmlns="" id="{CF837B76-81AE-E04D-9248-9FFCE6DA7AA8}"/>
              </a:ext>
            </a:extLst>
          </p:cNvPr>
          <p:cNvGrpSpPr/>
          <p:nvPr userDrawn="1"/>
        </p:nvGrpSpPr>
        <p:grpSpPr>
          <a:xfrm flipH="1" flipV="1">
            <a:off x="5629372" y="5431660"/>
            <a:ext cx="840179" cy="623973"/>
            <a:chOff x="3600451" y="2075771"/>
            <a:chExt cx="1104899" cy="644403"/>
          </a:xfrm>
          <a:solidFill>
            <a:schemeClr val="accent5"/>
          </a:solidFill>
        </p:grpSpPr>
        <p:sp>
          <p:nvSpPr>
            <p:cNvPr id="31" name="타원 52">
              <a:extLst>
                <a:ext uri="{FF2B5EF4-FFF2-40B4-BE49-F238E27FC236}">
                  <a16:creationId xmlns:a16="http://schemas.microsoft.com/office/drawing/2014/main" xmlns="" id="{AB531374-0572-1E49-87CA-9E9DC81535B3}"/>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defTabSz="342900"/>
              <a:endParaRPr lang="ko-KR" altLang="en-US" sz="1350">
                <a:solidFill>
                  <a:srgbClr val="FFFFFF"/>
                </a:solidFill>
              </a:endParaRPr>
            </a:p>
          </p:txBody>
        </p:sp>
        <p:cxnSp>
          <p:nvCxnSpPr>
            <p:cNvPr id="32" name="꺾인 연결선 53">
              <a:extLst>
                <a:ext uri="{FF2B5EF4-FFF2-40B4-BE49-F238E27FC236}">
                  <a16:creationId xmlns:a16="http://schemas.microsoft.com/office/drawing/2014/main" xmlns="" id="{6D0B6CFC-B97D-D44B-ACDF-A62366E35D5D}"/>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3756289"/>
      </p:ext>
    </p:extLst>
  </p:cSld>
  <p:clrMapOvr>
    <a:overrideClrMapping bg1="dk1" tx1="lt1" bg2="dk2" tx2="lt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3_Title_subtitle_only">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F916CF0D-67F9-445E-8029-EA12D63789D3}"/>
              </a:ext>
            </a:extLst>
          </p:cNvPr>
          <p:cNvSpPr>
            <a:spLocks noGrp="1"/>
          </p:cNvSpPr>
          <p:nvPr>
            <p:ph type="title" hasCustomPrompt="1"/>
          </p:nvPr>
        </p:nvSpPr>
        <p:spPr>
          <a:xfrm>
            <a:off x="628650" y="769998"/>
            <a:ext cx="7886700" cy="880354"/>
          </a:xfrm>
        </p:spPr>
        <p:txBody>
          <a:bodyPr anchor="t">
            <a:normAutofit/>
          </a:bodyPr>
          <a:lstStyle>
            <a:lvl1pPr algn="ctr">
              <a:lnSpc>
                <a:spcPct val="100000"/>
              </a:lnSpc>
              <a:defRPr sz="3750">
                <a:solidFill>
                  <a:schemeClr val="tx1"/>
                </a:solidFill>
                <a:latin typeface="+mj-lt"/>
              </a:defRPr>
            </a:lvl1pPr>
          </a:lstStyle>
          <a:p>
            <a:r>
              <a:rPr lang="en-US" altLang="ko-KR" dirty="0"/>
              <a:t>INSERT TITLE HERE</a:t>
            </a:r>
            <a:endParaRPr lang="ko-KR" altLang="en-US" dirty="0"/>
          </a:p>
        </p:txBody>
      </p:sp>
      <p:sp>
        <p:nvSpPr>
          <p:cNvPr id="6" name="Footer Placeholder 5">
            <a:extLst>
              <a:ext uri="{FF2B5EF4-FFF2-40B4-BE49-F238E27FC236}">
                <a16:creationId xmlns:a16="http://schemas.microsoft.com/office/drawing/2014/main" xmlns="" id="{FA683F2E-EAEB-804D-8D32-885FB47EEAE6}"/>
              </a:ext>
            </a:extLst>
          </p:cNvPr>
          <p:cNvSpPr>
            <a:spLocks noGrp="1"/>
          </p:cNvSpPr>
          <p:nvPr>
            <p:ph type="ftr" sz="quarter" idx="10"/>
          </p:nvPr>
        </p:nvSpPr>
        <p:spPr>
          <a:xfrm>
            <a:off x="1648242" y="6344775"/>
            <a:ext cx="6697495" cy="369988"/>
          </a:xfrm>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36" name="슬라이드 번호 개체 틀 12">
            <a:extLst>
              <a:ext uri="{FF2B5EF4-FFF2-40B4-BE49-F238E27FC236}">
                <a16:creationId xmlns:a16="http://schemas.microsoft.com/office/drawing/2014/main" xmlns="" id="{E137174F-6BE3-944D-992B-9DD15242C044}"/>
              </a:ext>
            </a:extLst>
          </p:cNvPr>
          <p:cNvSpPr txBox="1">
            <a:spLocks/>
          </p:cNvSpPr>
          <p:nvPr userDrawn="1"/>
        </p:nvSpPr>
        <p:spPr>
          <a:xfrm>
            <a:off x="4423500" y="-7215"/>
            <a:ext cx="297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68580" tIns="34290" rIns="68580" bIns="3429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z="1050" smtClean="0">
                <a:solidFill>
                  <a:srgbClr val="FFFFFF"/>
                </a:solidFill>
              </a:rPr>
              <a:pPr/>
              <a:t>‹#›</a:t>
            </a:fld>
            <a:endParaRPr lang="ko-KR" altLang="en-US" sz="1050">
              <a:solidFill>
                <a:srgbClr val="FFFFFF"/>
              </a:solidFill>
            </a:endParaRPr>
          </a:p>
        </p:txBody>
      </p:sp>
      <p:sp>
        <p:nvSpPr>
          <p:cNvPr id="38" name="Text Placeholder 37">
            <a:extLst>
              <a:ext uri="{FF2B5EF4-FFF2-40B4-BE49-F238E27FC236}">
                <a16:creationId xmlns:a16="http://schemas.microsoft.com/office/drawing/2014/main" xmlns="" id="{A3AE8DB3-D959-DF49-AE2F-2597C8D6C0AC}"/>
              </a:ext>
            </a:extLst>
          </p:cNvPr>
          <p:cNvSpPr>
            <a:spLocks noGrp="1"/>
          </p:cNvSpPr>
          <p:nvPr>
            <p:ph type="body" sz="quarter" idx="11" hasCustomPrompt="1"/>
          </p:nvPr>
        </p:nvSpPr>
        <p:spPr>
          <a:xfrm>
            <a:off x="1086446" y="1693051"/>
            <a:ext cx="6971109" cy="370536"/>
          </a:xfrm>
        </p:spPr>
        <p:txBody>
          <a:bodyPr anchor="ctr">
            <a:normAutofit/>
          </a:bodyPr>
          <a:lstStyle>
            <a:lvl1pPr marL="0" indent="0" algn="ctr">
              <a:buNone/>
              <a:defRPr sz="1500" b="0" cap="none" baseline="0">
                <a:solidFill>
                  <a:schemeClr val="accent1"/>
                </a:solidFill>
              </a:defRPr>
            </a:lvl1pPr>
          </a:lstStyle>
          <a:p>
            <a:pPr lvl="0"/>
            <a:r>
              <a:rPr lang="en-GB" dirty="0"/>
              <a:t>Subtitle</a:t>
            </a:r>
          </a:p>
        </p:txBody>
      </p:sp>
      <p:pic>
        <p:nvPicPr>
          <p:cNvPr id="9" name="Picture 8">
            <a:extLst>
              <a:ext uri="{FF2B5EF4-FFF2-40B4-BE49-F238E27FC236}">
                <a16:creationId xmlns:a16="http://schemas.microsoft.com/office/drawing/2014/main" xmlns="" id="{0F65C790-B095-2544-B383-AB219D04EC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9521" y="6354763"/>
            <a:ext cx="756411" cy="360000"/>
          </a:xfrm>
          <a:prstGeom prst="rect">
            <a:avLst/>
          </a:prstGeom>
        </p:spPr>
      </p:pic>
      <p:pic>
        <p:nvPicPr>
          <p:cNvPr id="10" name="Picture 2">
            <a:extLst>
              <a:ext uri="{FF2B5EF4-FFF2-40B4-BE49-F238E27FC236}">
                <a16:creationId xmlns:a16="http://schemas.microsoft.com/office/drawing/2014/main" xmlns="" id="{1A636961-1713-CF47-9DCB-8E8EF8467C2B}"/>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452" y="6431722"/>
            <a:ext cx="307271"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79426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cSld name="4_제목만">
    <p:bg>
      <p:bgPr>
        <a:solidFill>
          <a:schemeClr val="bg1"/>
        </a:solidFill>
        <a:effectLst/>
      </p:bgPr>
    </p:bg>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xmlns="" id="{2230EDC4-B976-4448-9342-42D2413F8DD2}"/>
              </a:ext>
            </a:extLst>
          </p:cNvPr>
          <p:cNvSpPr/>
          <p:nvPr/>
        </p:nvSpPr>
        <p:spPr>
          <a:xfrm>
            <a:off x="0" y="0"/>
            <a:ext cx="9144000" cy="6858000"/>
          </a:xfrm>
          <a:prstGeom prst="rect">
            <a:avLst/>
          </a:prstGeom>
          <a:solidFill>
            <a:srgbClr val="F7F6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ko-KR" altLang="en-US" sz="1350" dirty="0">
              <a:solidFill>
                <a:srgbClr val="FFFFFF"/>
              </a:solidFill>
            </a:endParaRPr>
          </a:p>
        </p:txBody>
      </p:sp>
      <p:sp>
        <p:nvSpPr>
          <p:cNvPr id="2" name="제목 1"/>
          <p:cNvSpPr>
            <a:spLocks noGrp="1"/>
          </p:cNvSpPr>
          <p:nvPr>
            <p:ph type="title"/>
          </p:nvPr>
        </p:nvSpPr>
        <p:spPr>
          <a:xfrm>
            <a:off x="431999" y="115200"/>
            <a:ext cx="8280900" cy="778098"/>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685800" rtl="0" eaLnBrk="1" fontAlgn="base" latinLnBrk="1" hangingPunct="1">
              <a:spcBef>
                <a:spcPct val="0"/>
              </a:spcBef>
              <a:spcAft>
                <a:spcPct val="0"/>
              </a:spcAft>
              <a:buNone/>
              <a:defRPr lang="ko-KR" altLang="en-US" sz="2700" b="1" kern="1200" baseline="0">
                <a:solidFill>
                  <a:srgbClr val="262E5F"/>
                </a:solidFill>
                <a:latin typeface="+mj-lt"/>
                <a:ea typeface="맑은 고딕" panose="020B0503020000020004" pitchFamily="50" charset="-127"/>
                <a:cs typeface="+mj-cs"/>
              </a:defRPr>
            </a:lvl1pPr>
          </a:lstStyle>
          <a:p>
            <a:r>
              <a:rPr lang="ko-KR" altLang="en-US"/>
              <a:t>마스터 제목 스타일 편집</a:t>
            </a:r>
            <a:endParaRPr lang="ko-KR" altLang="en-US" dirty="0"/>
          </a:p>
        </p:txBody>
      </p:sp>
      <p:sp>
        <p:nvSpPr>
          <p:cNvPr id="3" name="날짜 개체 틀 2"/>
          <p:cNvSpPr>
            <a:spLocks noGrp="1"/>
          </p:cNvSpPr>
          <p:nvPr>
            <p:ph type="dt" sz="half" idx="10"/>
          </p:nvPr>
        </p:nvSpPr>
        <p:spPr/>
        <p:txBody>
          <a:bodyPr/>
          <a:lstStyle/>
          <a:p>
            <a:pPr defTabSz="342900"/>
            <a:endParaRPr lang="ko-KR" altLang="en-US">
              <a:solidFill>
                <a:srgbClr val="222080"/>
              </a:solidFill>
            </a:endParaRPr>
          </a:p>
        </p:txBody>
      </p:sp>
      <p:sp>
        <p:nvSpPr>
          <p:cNvPr id="4" name="바닥글 개체 틀 3"/>
          <p:cNvSpPr>
            <a:spLocks noGrp="1"/>
          </p:cNvSpPr>
          <p:nvPr>
            <p:ph type="ftr" sz="quarter" idx="11"/>
          </p:nvPr>
        </p:nvSpPr>
        <p:spPr/>
        <p:txBody>
          <a:bodyPr/>
          <a:lstStyle/>
          <a:p>
            <a:r>
              <a:rPr lang="en-GB" altLang="ko-KR">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5" name="슬라이드 번호 개체 틀 4"/>
          <p:cNvSpPr>
            <a:spLocks noGrp="1"/>
          </p:cNvSpPr>
          <p:nvPr>
            <p:ph type="sldNum" sz="quarter" idx="12"/>
          </p:nvPr>
        </p:nvSpPr>
        <p:spPr/>
        <p:txBody>
          <a:bodyPr/>
          <a:lstStyle/>
          <a:p>
            <a:fld id="{FD9960C5-B0B3-4566-AE49-E4A6D2C8B6D1}" type="slidenum">
              <a:rPr lang="ko-KR" altLang="en-US" smtClean="0">
                <a:solidFill>
                  <a:srgbClr val="222080">
                    <a:tint val="75000"/>
                  </a:srgbClr>
                </a:solidFill>
              </a:rPr>
              <a:pPr/>
              <a:t>‹#›</a:t>
            </a:fld>
            <a:endParaRPr lang="ko-KR" altLang="en-US">
              <a:solidFill>
                <a:srgbClr val="222080">
                  <a:tint val="75000"/>
                </a:srgbClr>
              </a:solidFill>
            </a:endParaRPr>
          </a:p>
        </p:txBody>
      </p:sp>
    </p:spTree>
    <p:extLst>
      <p:ext uri="{BB962C8B-B14F-4D97-AF65-F5344CB8AC3E}">
        <p14:creationId xmlns:p14="http://schemas.microsoft.com/office/powerpoint/2010/main" val="2145436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818714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986411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353935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Box 8"/>
          <p:cNvSpPr txBox="1"/>
          <p:nvPr userDrawn="1"/>
        </p:nvSpPr>
        <p:spPr>
          <a:xfrm>
            <a:off x="889000" y="1143001"/>
            <a:ext cx="7239000" cy="3416320"/>
          </a:xfrm>
          <a:prstGeom prst="rect">
            <a:avLst/>
          </a:prstGeom>
          <a:noFill/>
        </p:spPr>
        <p:txBody>
          <a:bodyPr wrap="square" rtlCol="0">
            <a:spAutoFit/>
          </a:bodyPr>
          <a:lstStyle/>
          <a:p>
            <a:pPr algn="ctr" defTabSz="457200">
              <a:defRPr/>
            </a:pPr>
            <a:r>
              <a:rPr lang="en-US" sz="5400" dirty="0" smtClean="0">
                <a:solidFill>
                  <a:srgbClr val="FFFFFF"/>
                </a:solidFill>
                <a:latin typeface="Open Sans"/>
                <a:cs typeface="Open Sans"/>
              </a:rPr>
              <a:t>“Quote here. Quote here. Quote here. Quote here. Quote here. Quote here.” </a:t>
            </a:r>
            <a:endParaRPr lang="en-US" dirty="0">
              <a:solidFill>
                <a:srgbClr val="FFFFFF"/>
              </a:solidFill>
            </a:endParaRPr>
          </a:p>
        </p:txBody>
      </p:sp>
      <p:sp>
        <p:nvSpPr>
          <p:cNvPr id="10" name="TextBox 9"/>
          <p:cNvSpPr txBox="1"/>
          <p:nvPr userDrawn="1"/>
        </p:nvSpPr>
        <p:spPr>
          <a:xfrm>
            <a:off x="3810000" y="4801541"/>
            <a:ext cx="4651375" cy="461665"/>
          </a:xfrm>
          <a:prstGeom prst="rect">
            <a:avLst/>
          </a:prstGeom>
          <a:noFill/>
        </p:spPr>
        <p:txBody>
          <a:bodyPr wrap="square" rtlCol="0">
            <a:spAutoFit/>
          </a:bodyPr>
          <a:lstStyle/>
          <a:p>
            <a:pPr defTabSz="457200"/>
            <a:r>
              <a:rPr lang="en-US" sz="2400" b="1" dirty="0" smtClean="0">
                <a:solidFill>
                  <a:srgbClr val="FFFFFF"/>
                </a:solidFill>
                <a:latin typeface="Open Sans"/>
                <a:cs typeface="Open Sans"/>
              </a:rPr>
              <a:t>- AUTHOR NAME HERE</a:t>
            </a:r>
            <a:endParaRPr lang="en-US" sz="2400" b="1" dirty="0">
              <a:solidFill>
                <a:srgbClr val="FFFFFF"/>
              </a:solidFill>
              <a:latin typeface="Open Sans"/>
              <a:cs typeface="Open Sans"/>
            </a:endParaRPr>
          </a:p>
        </p:txBody>
      </p:sp>
    </p:spTree>
    <p:extLst>
      <p:ext uri="{BB962C8B-B14F-4D97-AF65-F5344CB8AC3E}">
        <p14:creationId xmlns:p14="http://schemas.microsoft.com/office/powerpoint/2010/main" val="13763998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EIFL_LOGO_BG_WHIT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626" y="5422265"/>
            <a:ext cx="5083400" cy="1435735"/>
          </a:xfrm>
          <a:prstGeom prst="rect">
            <a:avLst/>
          </a:prstGeom>
        </p:spPr>
      </p:pic>
    </p:spTree>
    <p:extLst>
      <p:ext uri="{BB962C8B-B14F-4D97-AF65-F5344CB8AC3E}">
        <p14:creationId xmlns:p14="http://schemas.microsoft.com/office/powerpoint/2010/main" val="1441181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8325" y="2017295"/>
            <a:ext cx="7772400" cy="1996573"/>
          </a:xfrm>
          <a:prstGeom prst="rect">
            <a:avLst/>
          </a:prstGeom>
        </p:spPr>
        <p:txBody>
          <a:bodyPr anchor="t">
            <a:noAutofit/>
          </a:bodyPr>
          <a:lstStyle>
            <a:lvl1pPr algn="l">
              <a:defRPr sz="4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568325" y="1019341"/>
            <a:ext cx="7772400" cy="895685"/>
          </a:xfrm>
          <a:prstGeom prst="rect">
            <a:avLst/>
          </a:prstGeom>
        </p:spPr>
        <p:txBody>
          <a:bodyPr anchor="b">
            <a:normAutofit/>
          </a:bodyPr>
          <a:lstStyle>
            <a:lvl1pPr marL="0" indent="0">
              <a:buNone/>
              <a:defRPr sz="22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7" name="Content Placeholder 2"/>
          <p:cNvSpPr>
            <a:spLocks noGrp="1"/>
          </p:cNvSpPr>
          <p:nvPr>
            <p:ph idx="14" hasCustomPrompt="1"/>
          </p:nvPr>
        </p:nvSpPr>
        <p:spPr>
          <a:xfrm>
            <a:off x="3447781" y="332657"/>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932449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814939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945894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803860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584335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461203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263663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176989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867829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347715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66857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2051"/>
            <a:ext cx="7464425" cy="1143000"/>
          </a:xfrm>
          <a:prstGeom prst="rect">
            <a:avLst/>
          </a:prstGeom>
        </p:spPr>
        <p:txBody>
          <a:bodyPr>
            <a:normAutofit/>
          </a:bodyPr>
          <a:lstStyle>
            <a:lvl1pPr>
              <a:defRPr sz="4200"/>
            </a:lvl1pPr>
          </a:lstStyle>
          <a:p>
            <a:r>
              <a:rPr lang="en-US" dirty="0" smtClean="0"/>
              <a:t>Click to edit Master</a:t>
            </a:r>
            <a:endParaRPr lang="en-US" dirty="0"/>
          </a:p>
        </p:txBody>
      </p:sp>
      <p:sp>
        <p:nvSpPr>
          <p:cNvPr id="3" name="Content Placeholder 2"/>
          <p:cNvSpPr>
            <a:spLocks noGrp="1"/>
          </p:cNvSpPr>
          <p:nvPr>
            <p:ph sz="half" idx="1"/>
          </p:nvPr>
        </p:nvSpPr>
        <p:spPr>
          <a:xfrm>
            <a:off x="457200" y="2097755"/>
            <a:ext cx="3717925" cy="2823496"/>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0"/>
          </p:nvPr>
        </p:nvSpPr>
        <p:spPr>
          <a:xfrm>
            <a:off x="4175125" y="2097754"/>
            <a:ext cx="3746500" cy="2823497"/>
          </a:xfrm>
          <a:prstGeom prst="rect">
            <a:avLst/>
          </a:prstGeom>
        </p:spPr>
        <p:txBody>
          <a:bodyPr/>
          <a:lstStyle>
            <a:lvl1pPr>
              <a:defRPr sz="22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4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7" name="Content Placeholder 2"/>
          <p:cNvSpPr>
            <a:spLocks noGrp="1"/>
          </p:cNvSpPr>
          <p:nvPr>
            <p:ph idx="14" hasCustomPrompt="1"/>
          </p:nvPr>
        </p:nvSpPr>
        <p:spPr>
          <a:xfrm>
            <a:off x="3463656" y="316782"/>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879845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04757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217580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080650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7529509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660343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83293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24333"/>
            <a:ext cx="6813884" cy="1639468"/>
          </a:xfrm>
          <a:prstGeom prst="rect">
            <a:avLst/>
          </a:prstGeom>
        </p:spPr>
        <p:txBody>
          <a:bodyPr>
            <a:noAutofit/>
          </a:bodyPr>
          <a:lstStyle>
            <a:lvl1pPr algn="l">
              <a:defRPr sz="3750">
                <a:solidFill>
                  <a:srgbClr val="595959"/>
                </a:solidFill>
                <a:latin typeface="Open Sans"/>
                <a:cs typeface="Open San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75258"/>
            <a:ext cx="6400800" cy="1113590"/>
          </a:xfrm>
          <a:prstGeom prst="rect">
            <a:avLst/>
          </a:prstGeom>
        </p:spPr>
        <p:txBody>
          <a:bodyPr/>
          <a:lstStyle>
            <a:lvl1pPr marL="0" indent="0" algn="l">
              <a:buNone/>
              <a:defRPr>
                <a:solidFill>
                  <a:schemeClr val="accent3"/>
                </a:solidFill>
                <a:latin typeface="Open Sans"/>
                <a:cs typeface="Open San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69758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3"/>
            <a:ext cx="7766050" cy="1150353"/>
          </a:xfrm>
          <a:prstGeom prst="rect">
            <a:avLst/>
          </a:prstGeom>
        </p:spPr>
        <p:txBody>
          <a:bodyPr>
            <a:normAutofit/>
          </a:bodyPr>
          <a:lstStyle>
            <a:lvl1pPr>
              <a:defRPr sz="315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1" y="2400387"/>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1" y="331941"/>
            <a:ext cx="3495675" cy="488017"/>
          </a:xfrm>
          <a:prstGeom prst="rect">
            <a:avLst/>
          </a:prstGeom>
        </p:spPr>
        <p:txBody>
          <a:bodyPr>
            <a:normAutofit/>
          </a:bodyPr>
          <a:lstStyle>
            <a:lvl1pPr marL="0" indent="0">
              <a:buNone/>
              <a:defRPr sz="135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41"/>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106237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8325" y="2017297"/>
            <a:ext cx="7772400" cy="1996573"/>
          </a:xfrm>
          <a:prstGeom prst="rect">
            <a:avLst/>
          </a:prstGeom>
        </p:spPr>
        <p:txBody>
          <a:bodyPr anchor="t">
            <a:noAutofit/>
          </a:bodyPr>
          <a:lstStyle>
            <a:lvl1pPr algn="l">
              <a:defRPr sz="315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568325" y="1019343"/>
            <a:ext cx="7772400" cy="895685"/>
          </a:xfrm>
          <a:prstGeom prst="rect">
            <a:avLst/>
          </a:prstGeom>
        </p:spPr>
        <p:txBody>
          <a:bodyPr anchor="b">
            <a:normAutofit/>
          </a:bodyPr>
          <a:lstStyle>
            <a:lvl1pPr marL="0" indent="0">
              <a:buNone/>
              <a:defRPr sz="1650">
                <a:solidFill>
                  <a:schemeClr val="accent3"/>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7" name="Content Placeholder 2"/>
          <p:cNvSpPr>
            <a:spLocks noGrp="1"/>
          </p:cNvSpPr>
          <p:nvPr>
            <p:ph idx="14" hasCustomPrompt="1"/>
          </p:nvPr>
        </p:nvSpPr>
        <p:spPr>
          <a:xfrm>
            <a:off x="3447782" y="332659"/>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280699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972051"/>
            <a:ext cx="7464425" cy="1143000"/>
          </a:xfrm>
          <a:prstGeom prst="rect">
            <a:avLst/>
          </a:prstGeom>
        </p:spPr>
        <p:txBody>
          <a:bodyPr>
            <a:normAutofit/>
          </a:bodyPr>
          <a:lstStyle>
            <a:lvl1pPr>
              <a:defRPr sz="3150"/>
            </a:lvl1pPr>
          </a:lstStyle>
          <a:p>
            <a:r>
              <a:rPr lang="en-US" dirty="0" smtClean="0"/>
              <a:t>Click to edit Master</a:t>
            </a:r>
            <a:endParaRPr lang="en-US" dirty="0"/>
          </a:p>
        </p:txBody>
      </p:sp>
      <p:sp>
        <p:nvSpPr>
          <p:cNvPr id="3" name="Content Placeholder 2"/>
          <p:cNvSpPr>
            <a:spLocks noGrp="1"/>
          </p:cNvSpPr>
          <p:nvPr>
            <p:ph sz="half" idx="1"/>
          </p:nvPr>
        </p:nvSpPr>
        <p:spPr>
          <a:xfrm>
            <a:off x="457201" y="2097755"/>
            <a:ext cx="3717925" cy="2823496"/>
          </a:xfrm>
          <a:prstGeom prst="rect">
            <a:avLst/>
          </a:prstGeom>
        </p:spPr>
        <p:txBody>
          <a:bodyPr/>
          <a:lstStyle>
            <a:lvl1pPr>
              <a:defRPr sz="165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0"/>
          </p:nvPr>
        </p:nvSpPr>
        <p:spPr>
          <a:xfrm>
            <a:off x="4175126" y="2097756"/>
            <a:ext cx="3746500" cy="2823497"/>
          </a:xfrm>
          <a:prstGeom prst="rect">
            <a:avLst/>
          </a:prstGeom>
        </p:spPr>
        <p:txBody>
          <a:bodyPr/>
          <a:lstStyle>
            <a:lvl1pPr>
              <a:defRPr sz="1650">
                <a:solidFill>
                  <a:srgbClr val="595959"/>
                </a:solidFill>
              </a:defRPr>
            </a:lvl1pPr>
            <a:lvl2pPr>
              <a:defRPr sz="1500">
                <a:solidFill>
                  <a:srgbClr val="595959"/>
                </a:solidFill>
              </a:defRPr>
            </a:lvl2pPr>
            <a:lvl3pPr>
              <a:defRPr sz="1350">
                <a:solidFill>
                  <a:srgbClr val="595959"/>
                </a:solidFill>
              </a:defRPr>
            </a:lvl3pPr>
            <a:lvl4pPr>
              <a:defRPr sz="1200">
                <a:solidFill>
                  <a:srgbClr val="595959"/>
                </a:solidFill>
              </a:defRPr>
            </a:lvl4pPr>
            <a:lvl5pPr>
              <a:defRPr sz="1050">
                <a:solidFill>
                  <a:srgbClr val="595959"/>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7" name="Content Placeholder 2"/>
          <p:cNvSpPr>
            <a:spLocks noGrp="1"/>
          </p:cNvSpPr>
          <p:nvPr>
            <p:ph idx="14" hasCustomPrompt="1"/>
          </p:nvPr>
        </p:nvSpPr>
        <p:spPr>
          <a:xfrm>
            <a:off x="3463657" y="316784"/>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1413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729789"/>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1000" y="358775"/>
            <a:ext cx="5486400" cy="33710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81000" y="4296527"/>
            <a:ext cx="5486400" cy="47729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29328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729789"/>
            <a:ext cx="5486400" cy="566738"/>
          </a:xfrm>
          <a:prstGeom prst="rect">
            <a:avLst/>
          </a:prstGeom>
        </p:spPr>
        <p:txBody>
          <a:bodyPr anchor="b"/>
          <a:lstStyle>
            <a:lvl1pPr algn="l">
              <a:defRPr sz="15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1000" y="358775"/>
            <a:ext cx="5486400" cy="337101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1000" y="4296527"/>
            <a:ext cx="5486400" cy="477294"/>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1443511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p:spPr>
        <p:txBody>
          <a:bodyPr anchor="b"/>
          <a:lstStyle>
            <a:lvl1pPr algn="l">
              <a:defRPr sz="15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1" y="1041997"/>
            <a:ext cx="4537075" cy="3657005"/>
          </a:xfr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1" y="1531653"/>
            <a:ext cx="3008313" cy="31673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453509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356819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0696137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3"/>
            <a:ext cx="7766050" cy="1150353"/>
          </a:xfrm>
          <a:prstGeom prst="rect">
            <a:avLst/>
          </a:prstGeom>
        </p:spPr>
        <p:txBody>
          <a:bodyPr>
            <a:normAutofit/>
          </a:bodyPr>
          <a:lstStyle>
            <a:lvl1pPr>
              <a:defRPr sz="315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1" y="2400387"/>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1" y="331941"/>
            <a:ext cx="3495675" cy="488017"/>
          </a:xfrm>
          <a:prstGeom prst="rect">
            <a:avLst/>
          </a:prstGeom>
        </p:spPr>
        <p:txBody>
          <a:bodyPr>
            <a:normAutofit/>
          </a:bodyPr>
          <a:lstStyle>
            <a:lvl1pPr marL="0" indent="0">
              <a:buNone/>
              <a:defRPr sz="135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41"/>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8859152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Box 8"/>
          <p:cNvSpPr txBox="1"/>
          <p:nvPr userDrawn="1"/>
        </p:nvSpPr>
        <p:spPr>
          <a:xfrm>
            <a:off x="889000" y="1143001"/>
            <a:ext cx="7239000" cy="1962076"/>
          </a:xfrm>
          <a:prstGeom prst="rect">
            <a:avLst/>
          </a:prstGeom>
          <a:noFill/>
        </p:spPr>
        <p:txBody>
          <a:bodyPr wrap="square" rtlCol="0">
            <a:spAutoFit/>
          </a:bodyPr>
          <a:lstStyle/>
          <a:p>
            <a:pPr algn="ctr" defTabSz="342900">
              <a:defRPr/>
            </a:pPr>
            <a:r>
              <a:rPr lang="en-US" sz="4050" dirty="0" smtClean="0">
                <a:solidFill>
                  <a:srgbClr val="FFFFFF"/>
                </a:solidFill>
                <a:latin typeface="Open Sans"/>
                <a:cs typeface="Open Sans"/>
              </a:rPr>
              <a:t>“Quote here. Quote here. Quote here. Quote here. Quote here. Quote here.” </a:t>
            </a:r>
            <a:endParaRPr lang="en-US" sz="1350" dirty="0">
              <a:solidFill>
                <a:srgbClr val="FFFFFF"/>
              </a:solidFill>
            </a:endParaRPr>
          </a:p>
        </p:txBody>
      </p:sp>
      <p:sp>
        <p:nvSpPr>
          <p:cNvPr id="10" name="TextBox 9"/>
          <p:cNvSpPr txBox="1"/>
          <p:nvPr userDrawn="1"/>
        </p:nvSpPr>
        <p:spPr>
          <a:xfrm>
            <a:off x="3810001" y="4801542"/>
            <a:ext cx="4651375" cy="369332"/>
          </a:xfrm>
          <a:prstGeom prst="rect">
            <a:avLst/>
          </a:prstGeom>
          <a:noFill/>
        </p:spPr>
        <p:txBody>
          <a:bodyPr wrap="square" rtlCol="0">
            <a:spAutoFit/>
          </a:bodyPr>
          <a:lstStyle/>
          <a:p>
            <a:pPr defTabSz="342900"/>
            <a:r>
              <a:rPr lang="en-US" sz="1800" b="1" dirty="0" smtClean="0">
                <a:solidFill>
                  <a:srgbClr val="FFFFFF"/>
                </a:solidFill>
                <a:latin typeface="Open Sans"/>
                <a:cs typeface="Open Sans"/>
              </a:rPr>
              <a:t>- AUTHOR NAME HERE</a:t>
            </a:r>
            <a:endParaRPr lang="en-US" sz="1800" b="1" dirty="0">
              <a:solidFill>
                <a:srgbClr val="FFFFFF"/>
              </a:solidFill>
              <a:latin typeface="Open Sans"/>
              <a:cs typeface="Open Sans"/>
            </a:endParaRPr>
          </a:p>
        </p:txBody>
      </p:sp>
    </p:spTree>
    <p:extLst>
      <p:ext uri="{BB962C8B-B14F-4D97-AF65-F5344CB8AC3E}">
        <p14:creationId xmlns:p14="http://schemas.microsoft.com/office/powerpoint/2010/main" val="289700345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EIFL_LOGO_BG_WHIT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627" y="5422267"/>
            <a:ext cx="5083400" cy="1435735"/>
          </a:xfrm>
          <a:prstGeom prst="rect">
            <a:avLst/>
          </a:prstGeom>
        </p:spPr>
      </p:pic>
    </p:spTree>
    <p:extLst>
      <p:ext uri="{BB962C8B-B14F-4D97-AF65-F5344CB8AC3E}">
        <p14:creationId xmlns:p14="http://schemas.microsoft.com/office/powerpoint/2010/main" val="31142336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802409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7110978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344857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7773669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7936621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9327534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CA"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CA"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7286434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CA"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2966175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7467750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296750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3"/>
            <a:ext cx="7766050" cy="1150353"/>
          </a:xfrm>
          <a:prstGeom prst="rect">
            <a:avLst/>
          </a:prstGeom>
        </p:spPr>
        <p:txBody>
          <a:bodyPr>
            <a:normAutofit/>
          </a:bodyPr>
          <a:lstStyle>
            <a:lvl1pPr>
              <a:defRPr sz="315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1" y="2400387"/>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1" y="331941"/>
            <a:ext cx="3495675" cy="488017"/>
          </a:xfrm>
          <a:prstGeom prst="rect">
            <a:avLst/>
          </a:prstGeom>
        </p:spPr>
        <p:txBody>
          <a:bodyPr>
            <a:normAutofit/>
          </a:bodyPr>
          <a:lstStyle>
            <a:lvl1pPr marL="0" indent="0">
              <a:buNone/>
              <a:defRPr sz="135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41"/>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0543055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3599510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7741196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20553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8263479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0967077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3"/>
            <a:ext cx="7766050" cy="1150353"/>
          </a:xfrm>
          <a:prstGeom prst="rect">
            <a:avLst/>
          </a:prstGeom>
        </p:spPr>
        <p:txBody>
          <a:bodyPr>
            <a:normAutofit/>
          </a:bodyPr>
          <a:lstStyle>
            <a:lvl1pPr>
              <a:defRPr sz="315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1" y="2400387"/>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1" y="331941"/>
            <a:ext cx="3495675" cy="488017"/>
          </a:xfrm>
          <a:prstGeom prst="rect">
            <a:avLst/>
          </a:prstGeom>
        </p:spPr>
        <p:txBody>
          <a:bodyPr>
            <a:normAutofit/>
          </a:bodyPr>
          <a:lstStyle>
            <a:lvl1pPr marL="0" indent="0">
              <a:buNone/>
              <a:defRPr sz="135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41"/>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56226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3"/>
            <a:ext cx="7766050" cy="1150353"/>
          </a:xfrm>
          <a:prstGeom prst="rect">
            <a:avLst/>
          </a:prstGeom>
        </p:spPr>
        <p:txBody>
          <a:bodyPr>
            <a:normAutofit/>
          </a:bodyPr>
          <a:lstStyle>
            <a:lvl1pPr>
              <a:defRPr sz="315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1" y="2400387"/>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1" y="331941"/>
            <a:ext cx="3495675" cy="488017"/>
          </a:xfrm>
          <a:prstGeom prst="rect">
            <a:avLst/>
          </a:prstGeom>
        </p:spPr>
        <p:txBody>
          <a:bodyPr>
            <a:normAutofit/>
          </a:bodyPr>
          <a:lstStyle>
            <a:lvl1pPr marL="0" indent="0">
              <a:buNone/>
              <a:defRPr sz="135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41"/>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1599892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9637AF-00E8-4E8E-80FD-A4D872D66332}" type="datetime1">
              <a:rPr lang="en-US" smtClean="0"/>
              <a:pPr/>
              <a:t>1/31/2023</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A7DDC78F-8F01-4700-AC64-C6465CE6E46F}" type="slidenum">
              <a:rPr/>
              <a:pPr/>
              <a:t>‹#›</a:t>
            </a:fld>
            <a:endParaRPr/>
          </a:p>
        </p:txBody>
      </p:sp>
    </p:spTree>
    <p:extLst>
      <p:ext uri="{BB962C8B-B14F-4D97-AF65-F5344CB8AC3E}">
        <p14:creationId xmlns:p14="http://schemas.microsoft.com/office/powerpoint/2010/main" val="1237226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637AF-00E8-4E8E-80FD-A4D872D66332}" type="datetime1">
              <a:rPr lang="en-US" smtClean="0"/>
              <a:pPr/>
              <a:t>1/31/2023</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927A65D5-73BD-427E-84BC-B34CB695A0E8}" type="slidenum">
              <a:rPr/>
              <a:pPr/>
              <a:t>‹#›</a:t>
            </a:fld>
            <a:endParaRPr/>
          </a:p>
        </p:txBody>
      </p:sp>
    </p:spTree>
    <p:extLst>
      <p:ext uri="{BB962C8B-B14F-4D97-AF65-F5344CB8AC3E}">
        <p14:creationId xmlns:p14="http://schemas.microsoft.com/office/powerpoint/2010/main" val="536935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637AF-00E8-4E8E-80FD-A4D872D66332}" type="datetime1">
              <a:rPr lang="en-US" smtClean="0"/>
              <a:pPr/>
              <a:t>1/31/2023</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C02829D0-0F67-4C7A-9A38-4C949D788F66}" type="slidenum">
              <a:rPr/>
              <a:pPr/>
              <a:t>‹#›</a:t>
            </a:fld>
            <a:endParaRPr/>
          </a:p>
        </p:txBody>
      </p:sp>
    </p:spTree>
    <p:extLst>
      <p:ext uri="{BB962C8B-B14F-4D97-AF65-F5344CB8AC3E}">
        <p14:creationId xmlns:p14="http://schemas.microsoft.com/office/powerpoint/2010/main" val="26116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3976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3976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9637AF-00E8-4E8E-80FD-A4D872D66332}" type="datetime1">
              <a:rPr lang="en-US" smtClean="0"/>
              <a:pPr/>
              <a:t>1/31/2023</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6CBFF468-48DB-46A7-B4A4-C360C69181D1}" type="slidenum">
              <a:rPr/>
              <a:pPr/>
              <a:t>‹#›</a:t>
            </a:fld>
            <a:endParaRPr/>
          </a:p>
        </p:txBody>
      </p:sp>
    </p:spTree>
    <p:extLst>
      <p:ext uri="{BB962C8B-B14F-4D97-AF65-F5344CB8AC3E}">
        <p14:creationId xmlns:p14="http://schemas.microsoft.com/office/powerpoint/2010/main" val="872571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9637AF-00E8-4E8E-80FD-A4D872D66332}" type="datetime1">
              <a:rPr lang="en-US" smtClean="0"/>
              <a:pPr/>
              <a:t>1/31/2023</a:t>
            </a:fld>
            <a:endParaRPr/>
          </a:p>
        </p:txBody>
      </p:sp>
      <p:sp>
        <p:nvSpPr>
          <p:cNvPr id="8" name="Footer Placeholder 7"/>
          <p:cNvSpPr>
            <a:spLocks noGrp="1"/>
          </p:cNvSpPr>
          <p:nvPr>
            <p:ph type="ftr" sz="quarter" idx="11"/>
          </p:nvPr>
        </p:nvSpPr>
        <p:spPr/>
        <p:txBody>
          <a:bodyPr/>
          <a:lstStyle/>
          <a:p>
            <a:endParaRPr>
              <a:solidFill>
                <a:prstClr val="black"/>
              </a:solidFill>
            </a:endParaRPr>
          </a:p>
        </p:txBody>
      </p:sp>
      <p:sp>
        <p:nvSpPr>
          <p:cNvPr id="9" name="Slide Number Placeholder 8"/>
          <p:cNvSpPr>
            <a:spLocks noGrp="1"/>
          </p:cNvSpPr>
          <p:nvPr>
            <p:ph type="sldNum" sz="quarter" idx="12"/>
          </p:nvPr>
        </p:nvSpPr>
        <p:spPr/>
        <p:txBody>
          <a:bodyPr/>
          <a:lstStyle/>
          <a:p>
            <a:fld id="{C8774590-97C9-46AE-AA97-0133B1DD14EE}" type="slidenum">
              <a:rPr/>
              <a:pPr/>
              <a:t>‹#›</a:t>
            </a:fld>
            <a:endParaRPr/>
          </a:p>
        </p:txBody>
      </p:sp>
    </p:spTree>
    <p:extLst>
      <p:ext uri="{BB962C8B-B14F-4D97-AF65-F5344CB8AC3E}">
        <p14:creationId xmlns:p14="http://schemas.microsoft.com/office/powerpoint/2010/main" val="2971781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9637AF-00E8-4E8E-80FD-A4D872D66332}" type="datetime1">
              <a:rPr lang="en-US" smtClean="0"/>
              <a:pPr/>
              <a:t>1/31/2023</a:t>
            </a:fld>
            <a:endParaRPr/>
          </a:p>
        </p:txBody>
      </p:sp>
      <p:sp>
        <p:nvSpPr>
          <p:cNvPr id="4" name="Footer Placeholder 3"/>
          <p:cNvSpPr>
            <a:spLocks noGrp="1"/>
          </p:cNvSpPr>
          <p:nvPr>
            <p:ph type="ftr" sz="quarter" idx="11"/>
          </p:nvPr>
        </p:nvSpPr>
        <p:spPr/>
        <p:txBody>
          <a:bodyPr/>
          <a:lstStyle/>
          <a:p>
            <a:endParaRPr>
              <a:solidFill>
                <a:prstClr val="black"/>
              </a:solidFill>
            </a:endParaRPr>
          </a:p>
        </p:txBody>
      </p:sp>
      <p:sp>
        <p:nvSpPr>
          <p:cNvPr id="5" name="Slide Number Placeholder 4"/>
          <p:cNvSpPr>
            <a:spLocks noGrp="1"/>
          </p:cNvSpPr>
          <p:nvPr>
            <p:ph type="sldNum" sz="quarter" idx="12"/>
          </p:nvPr>
        </p:nvSpPr>
        <p:spPr/>
        <p:txBody>
          <a:bodyPr/>
          <a:lstStyle/>
          <a:p>
            <a:fld id="{A47755E3-36C9-475D-ABC2-6B09DA46956B}" type="slidenum">
              <a:rPr/>
              <a:pPr/>
              <a:t>‹#›</a:t>
            </a:fld>
            <a:endParaRPr/>
          </a:p>
        </p:txBody>
      </p:sp>
    </p:spTree>
    <p:extLst>
      <p:ext uri="{BB962C8B-B14F-4D97-AF65-F5344CB8AC3E}">
        <p14:creationId xmlns:p14="http://schemas.microsoft.com/office/powerpoint/2010/main" val="3649082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637AF-00E8-4E8E-80FD-A4D872D66332}" type="datetime1">
              <a:rPr lang="en-US" smtClean="0"/>
              <a:pPr/>
              <a:t>1/31/2023</a:t>
            </a:fld>
            <a:endParaRPr/>
          </a:p>
        </p:txBody>
      </p:sp>
      <p:sp>
        <p:nvSpPr>
          <p:cNvPr id="3" name="Footer Placeholder 2"/>
          <p:cNvSpPr>
            <a:spLocks noGrp="1"/>
          </p:cNvSpPr>
          <p:nvPr>
            <p:ph type="ftr" sz="quarter" idx="11"/>
          </p:nvPr>
        </p:nvSpPr>
        <p:spPr/>
        <p:txBody>
          <a:bodyPr/>
          <a:lstStyle/>
          <a:p>
            <a:endParaRPr>
              <a:solidFill>
                <a:prstClr val="black"/>
              </a:solidFill>
            </a:endParaRPr>
          </a:p>
        </p:txBody>
      </p:sp>
      <p:sp>
        <p:nvSpPr>
          <p:cNvPr id="4" name="Slide Number Placeholder 3"/>
          <p:cNvSpPr>
            <a:spLocks noGrp="1"/>
          </p:cNvSpPr>
          <p:nvPr>
            <p:ph type="sldNum" sz="quarter" idx="12"/>
          </p:nvPr>
        </p:nvSpPr>
        <p:spPr/>
        <p:txBody>
          <a:bodyPr/>
          <a:lstStyle/>
          <a:p>
            <a:fld id="{5390297E-1C0F-438B-A46A-E8D0D62269B4}" type="slidenum">
              <a:rPr/>
              <a:pPr/>
              <a:t>‹#›</a:t>
            </a:fld>
            <a:endParaRPr/>
          </a:p>
        </p:txBody>
      </p:sp>
    </p:spTree>
    <p:extLst>
      <p:ext uri="{BB962C8B-B14F-4D97-AF65-F5344CB8AC3E}">
        <p14:creationId xmlns:p14="http://schemas.microsoft.com/office/powerpoint/2010/main" val="283953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1242550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637AF-00E8-4E8E-80FD-A4D872D66332}" type="datetime1">
              <a:rPr lang="en-US" smtClean="0"/>
              <a:pPr/>
              <a:t>1/31/2023</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AE2F1A0B-E026-47DB-BF07-49DE879D86F1}" type="slidenum">
              <a:rPr/>
              <a:pPr/>
              <a:t>‹#›</a:t>
            </a:fld>
            <a:endParaRPr/>
          </a:p>
        </p:txBody>
      </p:sp>
    </p:spTree>
    <p:extLst>
      <p:ext uri="{BB962C8B-B14F-4D97-AF65-F5344CB8AC3E}">
        <p14:creationId xmlns:p14="http://schemas.microsoft.com/office/powerpoint/2010/main" val="2818333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637AF-00E8-4E8E-80FD-A4D872D66332}" type="datetime1">
              <a:rPr lang="en-US" smtClean="0"/>
              <a:pPr/>
              <a:t>1/31/2023</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D08A64FE-7495-46CC-A278-10882D86CC85}" type="slidenum">
              <a:rPr/>
              <a:pPr/>
              <a:t>‹#›</a:t>
            </a:fld>
            <a:endParaRPr/>
          </a:p>
        </p:txBody>
      </p:sp>
    </p:spTree>
    <p:extLst>
      <p:ext uri="{BB962C8B-B14F-4D97-AF65-F5344CB8AC3E}">
        <p14:creationId xmlns:p14="http://schemas.microsoft.com/office/powerpoint/2010/main" val="132753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637AF-00E8-4E8E-80FD-A4D872D66332}" type="datetime1">
              <a:rPr lang="en-US" smtClean="0"/>
              <a:pPr/>
              <a:t>1/31/2023</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D00EFFAC-0F63-4D0D-A818-407F5CD02648}" type="slidenum">
              <a:rPr/>
              <a:pPr/>
              <a:t>‹#›</a:t>
            </a:fld>
            <a:endParaRPr/>
          </a:p>
        </p:txBody>
      </p:sp>
    </p:spTree>
    <p:extLst>
      <p:ext uri="{BB962C8B-B14F-4D97-AF65-F5344CB8AC3E}">
        <p14:creationId xmlns:p14="http://schemas.microsoft.com/office/powerpoint/2010/main" val="1412393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7400" cy="530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30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637AF-00E8-4E8E-80FD-A4D872D66332}" type="datetime1">
              <a:rPr lang="en-US" smtClean="0"/>
              <a:pPr/>
              <a:t>1/31/2023</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F3397E65-054A-427F-9C66-2065ED4DBFA5}" type="slidenum">
              <a:rPr/>
              <a:pPr/>
              <a:t>‹#›</a:t>
            </a:fld>
            <a:endParaRPr/>
          </a:p>
        </p:txBody>
      </p:sp>
    </p:spTree>
    <p:extLst>
      <p:ext uri="{BB962C8B-B14F-4D97-AF65-F5344CB8AC3E}">
        <p14:creationId xmlns:p14="http://schemas.microsoft.com/office/powerpoint/2010/main" val="67566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bg>
      <p:bgPr>
        <a:solidFill>
          <a:srgbClr val="3F3F3F"/>
        </a:solidFill>
        <a:effectLst/>
      </p:bgPr>
    </p:bg>
    <p:spTree>
      <p:nvGrpSpPr>
        <p:cNvPr id="1" name="Shape 17"/>
        <p:cNvGrpSpPr/>
        <p:nvPr/>
      </p:nvGrpSpPr>
      <p:grpSpPr>
        <a:xfrm>
          <a:off x="0" y="0"/>
          <a:ext cx="0" cy="0"/>
          <a:chOff x="0" y="0"/>
          <a:chExt cx="0" cy="0"/>
        </a:xfrm>
      </p:grpSpPr>
      <p:sp>
        <p:nvSpPr>
          <p:cNvPr id="18" name="Google Shape;18;p26"/>
          <p:cNvSpPr/>
          <p:nvPr/>
        </p:nvSpPr>
        <p:spPr>
          <a:xfrm>
            <a:off x="7652084" y="1"/>
            <a:ext cx="1491917" cy="1030288"/>
          </a:xfrm>
          <a:prstGeom prst="rect">
            <a:avLst/>
          </a:prstGeom>
          <a:solidFill>
            <a:srgbClr val="3F3F3F"/>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sp>
        <p:nvSpPr>
          <p:cNvPr id="19" name="Google Shape;19;p26"/>
          <p:cNvSpPr txBox="1">
            <a:spLocks noGrp="1"/>
          </p:cNvSpPr>
          <p:nvPr>
            <p:ph type="ctrTitle"/>
          </p:nvPr>
        </p:nvSpPr>
        <p:spPr>
          <a:xfrm>
            <a:off x="424113" y="1122363"/>
            <a:ext cx="7576887"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Nunito"/>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subTitle" idx="1"/>
          </p:nvPr>
        </p:nvSpPr>
        <p:spPr>
          <a:xfrm>
            <a:off x="424113" y="3602038"/>
            <a:ext cx="7576887"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2400"/>
              <a:buNone/>
              <a:defRPr sz="1800">
                <a:solidFill>
                  <a:schemeClr val="lt1"/>
                </a:solidFil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21" name="Google Shape;21;p26"/>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2" name="Google Shape;22;p26"/>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pic>
        <p:nvPicPr>
          <p:cNvPr id="23" name="Google Shape;23;p26"/>
          <p:cNvPicPr preferRelativeResize="0"/>
          <p:nvPr/>
        </p:nvPicPr>
        <p:blipFill rotWithShape="1">
          <a:blip r:embed="rId2">
            <a:alphaModFix/>
          </a:blip>
          <a:srcRect/>
          <a:stretch/>
        </p:blipFill>
        <p:spPr>
          <a:xfrm>
            <a:off x="7723274" y="207965"/>
            <a:ext cx="1228221" cy="772591"/>
          </a:xfrm>
          <a:prstGeom prst="rect">
            <a:avLst/>
          </a:prstGeom>
          <a:noFill/>
          <a:ln>
            <a:noFill/>
          </a:ln>
        </p:spPr>
      </p:pic>
    </p:spTree>
    <p:extLst>
      <p:ext uri="{BB962C8B-B14F-4D97-AF65-F5344CB8AC3E}">
        <p14:creationId xmlns:p14="http://schemas.microsoft.com/office/powerpoint/2010/main" val="1233277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4"/>
        <p:cNvGrpSpPr/>
        <p:nvPr/>
      </p:nvGrpSpPr>
      <p:grpSpPr>
        <a:xfrm>
          <a:off x="0" y="0"/>
          <a:ext cx="0" cy="0"/>
          <a:chOff x="0" y="0"/>
          <a:chExt cx="0" cy="0"/>
        </a:xfrm>
      </p:grpSpPr>
      <p:sp>
        <p:nvSpPr>
          <p:cNvPr id="25" name="Google Shape;25;p27"/>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7" name="Google Shape;27;p27"/>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pic>
        <p:nvPicPr>
          <p:cNvPr id="28" name="Google Shape;28;p27"/>
          <p:cNvPicPr preferRelativeResize="0"/>
          <p:nvPr/>
        </p:nvPicPr>
        <p:blipFill rotWithShape="1">
          <a:blip r:embed="rId2">
            <a:alphaModFix/>
          </a:blip>
          <a:srcRect/>
          <a:stretch/>
        </p:blipFill>
        <p:spPr>
          <a:xfrm>
            <a:off x="7674818" y="159821"/>
            <a:ext cx="1235820" cy="809916"/>
          </a:xfrm>
          <a:prstGeom prst="rect">
            <a:avLst/>
          </a:prstGeom>
          <a:noFill/>
          <a:ln>
            <a:noFill/>
          </a:ln>
        </p:spPr>
      </p:pic>
      <p:sp>
        <p:nvSpPr>
          <p:cNvPr id="29" name="Google Shape;29;p27"/>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20335270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30"/>
        <p:cNvGrpSpPr/>
        <p:nvPr/>
      </p:nvGrpSpPr>
      <p:grpSpPr>
        <a:xfrm>
          <a:off x="0" y="0"/>
          <a:ext cx="0" cy="0"/>
          <a:chOff x="0" y="0"/>
          <a:chExt cx="0" cy="0"/>
        </a:xfrm>
      </p:grpSpPr>
      <p:sp>
        <p:nvSpPr>
          <p:cNvPr id="31" name="Google Shape;31;p28"/>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2" name="Google Shape;32;p28"/>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439745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800"/>
              <a:buFont typeface="Nunito"/>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6" name="Google Shape;36;p29"/>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34380413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30"/>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42" name="Google Shape;42;p30"/>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35790166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3"/>
        <p:cNvGrpSpPr/>
        <p:nvPr/>
      </p:nvGrpSpPr>
      <p:grpSpPr>
        <a:xfrm>
          <a:off x="0" y="0"/>
          <a:ext cx="0" cy="0"/>
          <a:chOff x="0" y="0"/>
          <a:chExt cx="0" cy="0"/>
        </a:xfrm>
      </p:grpSpPr>
      <p:sp>
        <p:nvSpPr>
          <p:cNvPr id="44" name="Google Shape;44;p3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6" name="Google Shape;46;p3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7" name="Google Shape;47;p3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8" name="Google Shape;48;p3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9" name="Google Shape;49;p31"/>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50" name="Google Shape;50;p31"/>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2179501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6362534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51"/>
        <p:cNvGrpSpPr/>
        <p:nvPr/>
      </p:nvGrpSpPr>
      <p:grpSpPr>
        <a:xfrm>
          <a:off x="0" y="0"/>
          <a:ext cx="0" cy="0"/>
          <a:chOff x="0" y="0"/>
          <a:chExt cx="0" cy="0"/>
        </a:xfrm>
      </p:grpSpPr>
      <p:sp>
        <p:nvSpPr>
          <p:cNvPr id="52" name="Google Shape;52;p32"/>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54" name="Google Shape;54;p32"/>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41643276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629841" y="457200"/>
            <a:ext cx="6895912"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body" idx="1"/>
          </p:nvPr>
        </p:nvSpPr>
        <p:spPr>
          <a:xfrm>
            <a:off x="3887391" y="2057400"/>
            <a:ext cx="4629150" cy="3803650"/>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8" name="Google Shape;58;p3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9" name="Google Shape;59;p33"/>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60" name="Google Shape;60;p33"/>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13763401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a:spLocks noGrp="1"/>
          </p:cNvSpPr>
          <p:nvPr>
            <p:ph type="pic" idx="2"/>
          </p:nvPr>
        </p:nvSpPr>
        <p:spPr>
          <a:xfrm>
            <a:off x="3887391" y="1215190"/>
            <a:ext cx="4629150" cy="4645861"/>
          </a:xfrm>
          <a:prstGeom prst="rect">
            <a:avLst/>
          </a:prstGeom>
          <a:noFill/>
          <a:ln>
            <a:noFill/>
          </a:ln>
        </p:spPr>
      </p:sp>
      <p:sp>
        <p:nvSpPr>
          <p:cNvPr id="64" name="Google Shape;64;p3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5" name="Google Shape;65;p34"/>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6" name="Google Shape;66;p34"/>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3635779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0" name="Google Shape;70;p35"/>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
        <p:nvSpPr>
          <p:cNvPr id="71" name="Google Shape;71;p35"/>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2326329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rot="5400000">
            <a:off x="3703178"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156118" y="837657"/>
            <a:ext cx="5811838" cy="486677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5" name="Google Shape;75;p36"/>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6" name="Google Shape;76;p36"/>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14014982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GIF ANIMADO">
  <p:cSld name="GIF ANIMADO">
    <p:spTree>
      <p:nvGrpSpPr>
        <p:cNvPr id="1" name="Shape 77"/>
        <p:cNvGrpSpPr/>
        <p:nvPr/>
      </p:nvGrpSpPr>
      <p:grpSpPr>
        <a:xfrm>
          <a:off x="0" y="0"/>
          <a:ext cx="0" cy="0"/>
          <a:chOff x="0" y="0"/>
          <a:chExt cx="0" cy="0"/>
        </a:xfrm>
      </p:grpSpPr>
      <p:sp>
        <p:nvSpPr>
          <p:cNvPr id="78" name="Google Shape;78;p37"/>
          <p:cNvSpPr/>
          <p:nvPr/>
        </p:nvSpPr>
        <p:spPr>
          <a:xfrm>
            <a:off x="0" y="1"/>
            <a:ext cx="9144000" cy="6256421"/>
          </a:xfrm>
          <a:prstGeom prst="rect">
            <a:avLst/>
          </a:prstGeom>
          <a:solidFill>
            <a:schemeClr val="lt1"/>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pic>
        <p:nvPicPr>
          <p:cNvPr id="79" name="Google Shape;79;p37"/>
          <p:cNvPicPr preferRelativeResize="0"/>
          <p:nvPr/>
        </p:nvPicPr>
        <p:blipFill rotWithShape="1">
          <a:blip r:embed="rId2">
            <a:alphaModFix/>
          </a:blip>
          <a:srcRect/>
          <a:stretch/>
        </p:blipFill>
        <p:spPr>
          <a:xfrm>
            <a:off x="3236495" y="1648326"/>
            <a:ext cx="2671011" cy="3561348"/>
          </a:xfrm>
          <a:prstGeom prst="rect">
            <a:avLst/>
          </a:prstGeom>
          <a:noFill/>
          <a:ln>
            <a:noFill/>
          </a:ln>
        </p:spPr>
      </p:pic>
      <p:sp>
        <p:nvSpPr>
          <p:cNvPr id="80" name="Google Shape;80;p37"/>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35984968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GIF ANIMADO">
  <p:cSld name="1_GIF ANIMADO">
    <p:spTree>
      <p:nvGrpSpPr>
        <p:cNvPr id="1" name="Shape 81"/>
        <p:cNvGrpSpPr/>
        <p:nvPr/>
      </p:nvGrpSpPr>
      <p:grpSpPr>
        <a:xfrm>
          <a:off x="0" y="0"/>
          <a:ext cx="0" cy="0"/>
          <a:chOff x="0" y="0"/>
          <a:chExt cx="0" cy="0"/>
        </a:xfrm>
      </p:grpSpPr>
      <p:sp>
        <p:nvSpPr>
          <p:cNvPr id="82" name="Google Shape;82;p38"/>
          <p:cNvSpPr/>
          <p:nvPr/>
        </p:nvSpPr>
        <p:spPr>
          <a:xfrm>
            <a:off x="0" y="1"/>
            <a:ext cx="9144000" cy="6256421"/>
          </a:xfrm>
          <a:prstGeom prst="rect">
            <a:avLst/>
          </a:prstGeom>
          <a:solidFill>
            <a:schemeClr val="lt1"/>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sp>
        <p:nvSpPr>
          <p:cNvPr id="83" name="Google Shape;83;p38"/>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84" name="Google Shape;84;p38"/>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83199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bg>
      <p:bgPr>
        <a:solidFill>
          <a:srgbClr val="3F3F3F"/>
        </a:solidFill>
        <a:effectLst/>
      </p:bgPr>
    </p:bg>
    <p:spTree>
      <p:nvGrpSpPr>
        <p:cNvPr id="1" name="Shape 17"/>
        <p:cNvGrpSpPr/>
        <p:nvPr/>
      </p:nvGrpSpPr>
      <p:grpSpPr>
        <a:xfrm>
          <a:off x="0" y="0"/>
          <a:ext cx="0" cy="0"/>
          <a:chOff x="0" y="0"/>
          <a:chExt cx="0" cy="0"/>
        </a:xfrm>
      </p:grpSpPr>
      <p:sp>
        <p:nvSpPr>
          <p:cNvPr id="18" name="Google Shape;18;p26"/>
          <p:cNvSpPr/>
          <p:nvPr/>
        </p:nvSpPr>
        <p:spPr>
          <a:xfrm>
            <a:off x="7652084" y="1"/>
            <a:ext cx="1491917" cy="1030288"/>
          </a:xfrm>
          <a:prstGeom prst="rect">
            <a:avLst/>
          </a:prstGeom>
          <a:solidFill>
            <a:srgbClr val="3F3F3F"/>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sp>
        <p:nvSpPr>
          <p:cNvPr id="19" name="Google Shape;19;p26"/>
          <p:cNvSpPr txBox="1">
            <a:spLocks noGrp="1"/>
          </p:cNvSpPr>
          <p:nvPr>
            <p:ph type="ctrTitle"/>
          </p:nvPr>
        </p:nvSpPr>
        <p:spPr>
          <a:xfrm>
            <a:off x="424113" y="1122363"/>
            <a:ext cx="7576887"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Nunito"/>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subTitle" idx="1"/>
          </p:nvPr>
        </p:nvSpPr>
        <p:spPr>
          <a:xfrm>
            <a:off x="424113" y="3602038"/>
            <a:ext cx="7576887"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2400"/>
              <a:buNone/>
              <a:defRPr sz="1800">
                <a:solidFill>
                  <a:schemeClr val="lt1"/>
                </a:solidFil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21" name="Google Shape;21;p26"/>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2" name="Google Shape;22;p26"/>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pic>
        <p:nvPicPr>
          <p:cNvPr id="23" name="Google Shape;23;p26"/>
          <p:cNvPicPr preferRelativeResize="0"/>
          <p:nvPr/>
        </p:nvPicPr>
        <p:blipFill rotWithShape="1">
          <a:blip r:embed="rId2">
            <a:alphaModFix/>
          </a:blip>
          <a:srcRect/>
          <a:stretch/>
        </p:blipFill>
        <p:spPr>
          <a:xfrm>
            <a:off x="7723274" y="207965"/>
            <a:ext cx="1228221" cy="772591"/>
          </a:xfrm>
          <a:prstGeom prst="rect">
            <a:avLst/>
          </a:prstGeom>
          <a:noFill/>
          <a:ln>
            <a:noFill/>
          </a:ln>
        </p:spPr>
      </p:pic>
    </p:spTree>
    <p:extLst>
      <p:ext uri="{BB962C8B-B14F-4D97-AF65-F5344CB8AC3E}">
        <p14:creationId xmlns:p14="http://schemas.microsoft.com/office/powerpoint/2010/main" val="34148092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4"/>
        <p:cNvGrpSpPr/>
        <p:nvPr/>
      </p:nvGrpSpPr>
      <p:grpSpPr>
        <a:xfrm>
          <a:off x="0" y="0"/>
          <a:ext cx="0" cy="0"/>
          <a:chOff x="0" y="0"/>
          <a:chExt cx="0" cy="0"/>
        </a:xfrm>
      </p:grpSpPr>
      <p:sp>
        <p:nvSpPr>
          <p:cNvPr id="25" name="Google Shape;25;p27"/>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7" name="Google Shape;27;p27"/>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pic>
        <p:nvPicPr>
          <p:cNvPr id="28" name="Google Shape;28;p27"/>
          <p:cNvPicPr preferRelativeResize="0"/>
          <p:nvPr/>
        </p:nvPicPr>
        <p:blipFill rotWithShape="1">
          <a:blip r:embed="rId2">
            <a:alphaModFix/>
          </a:blip>
          <a:srcRect/>
          <a:stretch/>
        </p:blipFill>
        <p:spPr>
          <a:xfrm>
            <a:off x="7674818" y="159821"/>
            <a:ext cx="1235820" cy="809916"/>
          </a:xfrm>
          <a:prstGeom prst="rect">
            <a:avLst/>
          </a:prstGeom>
          <a:noFill/>
          <a:ln>
            <a:noFill/>
          </a:ln>
        </p:spPr>
      </p:pic>
      <p:sp>
        <p:nvSpPr>
          <p:cNvPr id="29" name="Google Shape;29;p27"/>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Tree>
    <p:extLst>
      <p:ext uri="{BB962C8B-B14F-4D97-AF65-F5344CB8AC3E}">
        <p14:creationId xmlns:p14="http://schemas.microsoft.com/office/powerpoint/2010/main" val="1436878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30"/>
        <p:cNvGrpSpPr/>
        <p:nvPr/>
      </p:nvGrpSpPr>
      <p:grpSpPr>
        <a:xfrm>
          <a:off x="0" y="0"/>
          <a:ext cx="0" cy="0"/>
          <a:chOff x="0" y="0"/>
          <a:chExt cx="0" cy="0"/>
        </a:xfrm>
      </p:grpSpPr>
      <p:sp>
        <p:nvSpPr>
          <p:cNvPr id="31" name="Google Shape;31;p28"/>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2" name="Google Shape;32;p28"/>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111889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 Type="http://schemas.openxmlformats.org/officeDocument/2006/relationships/slideLayout" Target="../slideLayouts/slideLayout125.xml"/><Relationship Id="rId21" Type="http://schemas.openxmlformats.org/officeDocument/2006/relationships/slideLayout" Target="../slideLayouts/slideLayout143.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33" Type="http://schemas.openxmlformats.org/officeDocument/2006/relationships/theme" Target="../theme/theme10.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29" Type="http://schemas.openxmlformats.org/officeDocument/2006/relationships/slideLayout" Target="../slideLayouts/slideLayout151.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slideLayout" Target="../slideLayouts/slideLayout154.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31" Type="http://schemas.openxmlformats.org/officeDocument/2006/relationships/slideLayout" Target="../slideLayouts/slideLayout153.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slideLayout" Target="../slideLayouts/slideLayout15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33" Type="http://schemas.openxmlformats.org/officeDocument/2006/relationships/theme" Target="../theme/theme1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29" Type="http://schemas.openxmlformats.org/officeDocument/2006/relationships/slideLayout" Target="../slideLayouts/slideLayout183.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slideLayout" Target="../slideLayouts/slideLayout186.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slideLayout" Target="../slideLayouts/slideLayout185.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slideLayout" Target="../slideLayouts/slideLayout184.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5" Type="http://schemas.openxmlformats.org/officeDocument/2006/relationships/slideLayout" Target="../slideLayouts/slideLayout191.xml"/><Relationship Id="rId4" Type="http://schemas.openxmlformats.org/officeDocument/2006/relationships/slideLayout" Target="../slideLayouts/slideLayout190.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5" Type="http://schemas.openxmlformats.org/officeDocument/2006/relationships/slideLayout" Target="../slideLayouts/slideLayout198.xml"/><Relationship Id="rId4" Type="http://schemas.openxmlformats.org/officeDocument/2006/relationships/slideLayout" Target="../slideLayouts/slideLayout19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image" Target="../media/image10.png"/><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slideLayout" Target="../slideLayouts/slideLayout226.xml"/><Relationship Id="rId18" Type="http://schemas.openxmlformats.org/officeDocument/2006/relationships/slideLayout" Target="../slideLayouts/slideLayout231.xml"/><Relationship Id="rId26" Type="http://schemas.openxmlformats.org/officeDocument/2006/relationships/slideLayout" Target="../slideLayouts/slideLayout239.xml"/><Relationship Id="rId3" Type="http://schemas.openxmlformats.org/officeDocument/2006/relationships/slideLayout" Target="../slideLayouts/slideLayout216.xml"/><Relationship Id="rId21" Type="http://schemas.openxmlformats.org/officeDocument/2006/relationships/slideLayout" Target="../slideLayouts/slideLayout234.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5" Type="http://schemas.openxmlformats.org/officeDocument/2006/relationships/slideLayout" Target="../slideLayouts/slideLayout238.xml"/><Relationship Id="rId33" Type="http://schemas.openxmlformats.org/officeDocument/2006/relationships/theme" Target="../theme/theme15.xml"/><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slideLayout" Target="../slideLayouts/slideLayout233.xml"/><Relationship Id="rId29" Type="http://schemas.openxmlformats.org/officeDocument/2006/relationships/slideLayout" Target="../slideLayouts/slideLayout242.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24" Type="http://schemas.openxmlformats.org/officeDocument/2006/relationships/slideLayout" Target="../slideLayouts/slideLayout237.xml"/><Relationship Id="rId32" Type="http://schemas.openxmlformats.org/officeDocument/2006/relationships/slideLayout" Target="../slideLayouts/slideLayout245.xml"/><Relationship Id="rId5" Type="http://schemas.openxmlformats.org/officeDocument/2006/relationships/slideLayout" Target="../slideLayouts/slideLayout218.xml"/><Relationship Id="rId15" Type="http://schemas.openxmlformats.org/officeDocument/2006/relationships/slideLayout" Target="../slideLayouts/slideLayout228.xml"/><Relationship Id="rId23" Type="http://schemas.openxmlformats.org/officeDocument/2006/relationships/slideLayout" Target="../slideLayouts/slideLayout236.xml"/><Relationship Id="rId28" Type="http://schemas.openxmlformats.org/officeDocument/2006/relationships/slideLayout" Target="../slideLayouts/slideLayout241.xml"/><Relationship Id="rId10" Type="http://schemas.openxmlformats.org/officeDocument/2006/relationships/slideLayout" Target="../slideLayouts/slideLayout223.xml"/><Relationship Id="rId19" Type="http://schemas.openxmlformats.org/officeDocument/2006/relationships/slideLayout" Target="../slideLayouts/slideLayout232.xml"/><Relationship Id="rId31" Type="http://schemas.openxmlformats.org/officeDocument/2006/relationships/slideLayout" Target="../slideLayouts/slideLayout244.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 Id="rId22" Type="http://schemas.openxmlformats.org/officeDocument/2006/relationships/slideLayout" Target="../slideLayouts/slideLayout235.xml"/><Relationship Id="rId27" Type="http://schemas.openxmlformats.org/officeDocument/2006/relationships/slideLayout" Target="../slideLayouts/slideLayout240.xml"/><Relationship Id="rId30" Type="http://schemas.openxmlformats.org/officeDocument/2006/relationships/slideLayout" Target="../slideLayouts/slideLayout2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5.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7.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emf"/><Relationship Id="rId5" Type="http://schemas.openxmlformats.org/officeDocument/2006/relationships/slideLayout" Target="../slideLayouts/slideLayout50.xml"/><Relationship Id="rId10" Type="http://schemas.openxmlformats.org/officeDocument/2006/relationships/theme" Target="../theme/theme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5.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6.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10.pn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10.pn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image" Target="../media/image10.png"/><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67368" y="5307263"/>
            <a:ext cx="184666" cy="369332"/>
          </a:xfrm>
          <a:prstGeom prst="rect">
            <a:avLst/>
          </a:prstGeom>
          <a:noFill/>
        </p:spPr>
        <p:txBody>
          <a:bodyPr wrap="none" rtlCol="0">
            <a:spAutoFit/>
          </a:bodyPr>
          <a:lstStyle/>
          <a:p>
            <a:pPr defTabSz="457200"/>
            <a:endParaRPr lang="en-US" dirty="0">
              <a:solidFill>
                <a:srgbClr val="000000"/>
              </a:solidFill>
            </a:endParaRPr>
          </a:p>
        </p:txBody>
      </p:sp>
      <p:sp>
        <p:nvSpPr>
          <p:cNvPr id="8" name="Title Placeholder 1"/>
          <p:cNvSpPr>
            <a:spLocks noGrp="1"/>
          </p:cNvSpPr>
          <p:nvPr>
            <p:ph type="title"/>
          </p:nvPr>
        </p:nvSpPr>
        <p:spPr>
          <a:xfrm>
            <a:off x="457200" y="525956"/>
            <a:ext cx="8229600" cy="1143000"/>
          </a:xfrm>
          <a:prstGeom prst="rect">
            <a:avLst/>
          </a:prstGeom>
        </p:spPr>
        <p:txBody>
          <a:bodyPr vert="horz" lIns="91440" tIns="45720" rIns="91440" bIns="45720" rtlCol="0" anchor="ctr">
            <a:normAutofit/>
          </a:bodyPr>
          <a:lstStyle/>
          <a:p>
            <a:r>
              <a:rPr lang="en-US" dirty="0" smtClean="0"/>
              <a:t>Project Title</a:t>
            </a:r>
            <a:endParaRPr lang="en-US" dirty="0"/>
          </a:p>
        </p:txBody>
      </p:sp>
      <p:sp>
        <p:nvSpPr>
          <p:cNvPr id="9" name="Text Placeholder 2"/>
          <p:cNvSpPr>
            <a:spLocks noGrp="1"/>
          </p:cNvSpPr>
          <p:nvPr>
            <p:ph type="body" idx="1"/>
          </p:nvPr>
        </p:nvSpPr>
        <p:spPr>
          <a:xfrm>
            <a:off x="457200" y="1808079"/>
            <a:ext cx="8229600" cy="2526418"/>
          </a:xfrm>
          <a:prstGeom prst="rect">
            <a:avLst/>
          </a:prstGeom>
        </p:spPr>
        <p:txBody>
          <a:bodyPr vert="horz" lIns="91440" tIns="45720" rIns="91440" bIns="45720" rtlCol="0">
            <a:normAutofit/>
          </a:bodyPr>
          <a:lstStyle/>
          <a:p>
            <a:pPr lvl="0"/>
            <a:r>
              <a:rPr lang="en-US" dirty="0" err="1" smtClean="0"/>
              <a:t>Lorem</a:t>
            </a:r>
            <a:r>
              <a:rPr lang="en-US" dirty="0" smtClean="0"/>
              <a:t> </a:t>
            </a:r>
            <a:r>
              <a:rPr lang="en-US" dirty="0" err="1" smtClean="0"/>
              <a:t>Ipsum</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11"/>
          <a:stretch>
            <a:fillRect/>
          </a:stretch>
        </p:blipFill>
        <p:spPr>
          <a:xfrm>
            <a:off x="6274508" y="0"/>
            <a:ext cx="2869492" cy="2379579"/>
          </a:xfrm>
          <a:prstGeom prst="rect">
            <a:avLst/>
          </a:prstGeom>
        </p:spPr>
      </p:pic>
      <p:pic>
        <p:nvPicPr>
          <p:cNvPr id="2" name="Picture 1" descr="EIFL_LOGO_BG_WHITE.psd"/>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67368" y="6000750"/>
            <a:ext cx="2529334" cy="714375"/>
          </a:xfrm>
          <a:prstGeom prst="rect">
            <a:avLst/>
          </a:prstGeom>
        </p:spPr>
      </p:pic>
      <p:pic>
        <p:nvPicPr>
          <p:cNvPr id="5" name="Picture 4" descr="Untitled6.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29762"/>
            <a:ext cx="9159875" cy="2471398"/>
          </a:xfrm>
          <a:prstGeom prst="rect">
            <a:avLst/>
          </a:prstGeom>
        </p:spPr>
      </p:pic>
      <p:pic>
        <p:nvPicPr>
          <p:cNvPr id="6" name="Picture 5" descr="EIFL_LOGO_BG_WHITE.ps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4952" y="5676595"/>
            <a:ext cx="3365554" cy="950554"/>
          </a:xfrm>
          <a:prstGeom prst="rect">
            <a:avLst/>
          </a:prstGeom>
        </p:spPr>
      </p:pic>
    </p:spTree>
    <p:extLst>
      <p:ext uri="{BB962C8B-B14F-4D97-AF65-F5344CB8AC3E}">
        <p14:creationId xmlns:p14="http://schemas.microsoft.com/office/powerpoint/2010/main" val="33027742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timing>
    <p:tnLst>
      <p:par>
        <p:cTn id="1" dur="indefinite" restart="never" nodeType="tmRoot"/>
      </p:par>
    </p:tnLst>
  </p:timing>
  <p:hf sldNum="0" hdr="0" dt="0"/>
  <p:txStyles>
    <p:titleStyle>
      <a:lvl1pPr algn="l" defTabSz="457200" rtl="0" eaLnBrk="1" latinLnBrk="0" hangingPunct="1">
        <a:spcBef>
          <a:spcPct val="0"/>
        </a:spcBef>
        <a:buNone/>
        <a:defRPr sz="5000" kern="1200">
          <a:solidFill>
            <a:schemeClr val="accent3"/>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2200" kern="1200">
          <a:solidFill>
            <a:schemeClr val="accent3"/>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628650" y="6356351"/>
            <a:ext cx="7378529" cy="365125"/>
          </a:xfrm>
          <a:prstGeom prst="rect">
            <a:avLst/>
          </a:prstGeom>
        </p:spPr>
        <p:txBody>
          <a:bodyPr vert="horz" lIns="91440" tIns="45720" rIns="91440" bIns="45720" rtlCol="0" anchor="ctr"/>
          <a:lstStyle>
            <a:lvl1pPr algn="ctr">
              <a:defRPr sz="900">
                <a:solidFill>
                  <a:schemeClr val="tx1">
                    <a:tint val="75000"/>
                  </a:schemeClr>
                </a:solidFill>
                <a:latin typeface="+mj-lt"/>
              </a:defRPr>
            </a:lvl1pPr>
          </a:lstStyle>
          <a:p>
            <a:pPr defTabSz="342900"/>
            <a:r>
              <a:rPr lang="en-GB" altLang="ko-KR" smtClean="0">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6" name="Slide Number Placeholder 5"/>
          <p:cNvSpPr>
            <a:spLocks noGrp="1"/>
          </p:cNvSpPr>
          <p:nvPr>
            <p:ph type="sldNum" sz="quarter" idx="4"/>
          </p:nvPr>
        </p:nvSpPr>
        <p:spPr>
          <a:xfrm>
            <a:off x="8136924" y="6356351"/>
            <a:ext cx="37842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BB5D696C-7C4B-4748-AD7A-B30C297BC295}" type="slidenum">
              <a:rPr lang="ko-KR" altLang="en-US" smtClean="0">
                <a:solidFill>
                  <a:srgbClr val="222080">
                    <a:tint val="75000"/>
                  </a:srgbClr>
                </a:solidFill>
              </a:rPr>
              <a:pPr defTabSz="342900"/>
              <a:t>‹#›</a:t>
            </a:fld>
            <a:endParaRPr lang="ko-KR" altLang="en-US">
              <a:solidFill>
                <a:srgbClr val="222080">
                  <a:tint val="75000"/>
                </a:srgbClr>
              </a:solidFill>
            </a:endParaRPr>
          </a:p>
        </p:txBody>
      </p:sp>
    </p:spTree>
    <p:extLst>
      <p:ext uri="{BB962C8B-B14F-4D97-AF65-F5344CB8AC3E}">
        <p14:creationId xmlns:p14="http://schemas.microsoft.com/office/powerpoint/2010/main" val="75600941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6" r:id="rId22"/>
    <p:sldLayoutId id="2147483897" r:id="rId23"/>
    <p:sldLayoutId id="2147483898" r:id="rId24"/>
    <p:sldLayoutId id="2147483899" r:id="rId25"/>
    <p:sldLayoutId id="2147483900" r:id="rId26"/>
    <p:sldLayoutId id="2147483901" r:id="rId27"/>
    <p:sldLayoutId id="2147483902" r:id="rId28"/>
    <p:sldLayoutId id="2147483903" r:id="rId29"/>
    <p:sldLayoutId id="2147483904" r:id="rId30"/>
    <p:sldLayoutId id="2147483905" r:id="rId31"/>
    <p:sldLayoutId id="2147483906" r:id="rId3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628650" y="6356351"/>
            <a:ext cx="7378529" cy="365125"/>
          </a:xfrm>
          <a:prstGeom prst="rect">
            <a:avLst/>
          </a:prstGeom>
        </p:spPr>
        <p:txBody>
          <a:bodyPr vert="horz" lIns="91440" tIns="45720" rIns="91440" bIns="45720" rtlCol="0" anchor="ctr"/>
          <a:lstStyle>
            <a:lvl1pPr algn="ctr">
              <a:defRPr sz="900">
                <a:solidFill>
                  <a:schemeClr val="tx1">
                    <a:tint val="75000"/>
                  </a:schemeClr>
                </a:solidFill>
                <a:latin typeface="+mj-lt"/>
              </a:defRPr>
            </a:lvl1pPr>
          </a:lstStyle>
          <a:p>
            <a:pPr defTabSz="342900"/>
            <a:r>
              <a:rPr lang="en-GB" altLang="ko-KR" smtClean="0">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6" name="Slide Number Placeholder 5"/>
          <p:cNvSpPr>
            <a:spLocks noGrp="1"/>
          </p:cNvSpPr>
          <p:nvPr>
            <p:ph type="sldNum" sz="quarter" idx="4"/>
          </p:nvPr>
        </p:nvSpPr>
        <p:spPr>
          <a:xfrm>
            <a:off x="8136924" y="6356351"/>
            <a:ext cx="37842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BB5D696C-7C4B-4748-AD7A-B30C297BC295}" type="slidenum">
              <a:rPr lang="ko-KR" altLang="en-US" smtClean="0">
                <a:solidFill>
                  <a:srgbClr val="222080">
                    <a:tint val="75000"/>
                  </a:srgbClr>
                </a:solidFill>
              </a:rPr>
              <a:pPr defTabSz="342900"/>
              <a:t>‹#›</a:t>
            </a:fld>
            <a:endParaRPr lang="ko-KR" altLang="en-US">
              <a:solidFill>
                <a:srgbClr val="222080">
                  <a:tint val="75000"/>
                </a:srgbClr>
              </a:solidFill>
            </a:endParaRPr>
          </a:p>
        </p:txBody>
      </p:sp>
    </p:spTree>
    <p:extLst>
      <p:ext uri="{BB962C8B-B14F-4D97-AF65-F5344CB8AC3E}">
        <p14:creationId xmlns:p14="http://schemas.microsoft.com/office/powerpoint/2010/main" val="3890960726"/>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 id="2147483934" r:id="rId27"/>
    <p:sldLayoutId id="2147483935" r:id="rId28"/>
    <p:sldLayoutId id="2147483936" r:id="rId29"/>
    <p:sldLayoutId id="2147483937" r:id="rId30"/>
    <p:sldLayoutId id="2147483938" r:id="rId31"/>
    <p:sldLayoutId id="2147483939" r:id="rId3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0"/>
        <p:cNvGrpSpPr/>
        <p:nvPr/>
      </p:nvGrpSpPr>
      <p:grpSpPr>
        <a:xfrm>
          <a:off x="0" y="0"/>
          <a:ext cx="0" cy="0"/>
          <a:chOff x="0" y="0"/>
          <a:chExt cx="0" cy="0"/>
        </a:xfrm>
      </p:grpSpPr>
      <p:sp>
        <p:nvSpPr>
          <p:cNvPr id="51" name="Google Shape;51;p13"/>
          <p:cNvSpPr/>
          <p:nvPr/>
        </p:nvSpPr>
        <p:spPr>
          <a:xfrm>
            <a:off x="0" y="1"/>
            <a:ext cx="9144000" cy="184045"/>
          </a:xfrm>
          <a:prstGeom prst="rect">
            <a:avLst/>
          </a:prstGeom>
          <a:solidFill>
            <a:srgbClr val="544E4C"/>
          </a:solidFill>
          <a:ln>
            <a:noFill/>
          </a:ln>
        </p:spPr>
        <p:txBody>
          <a:bodyPr spcFirstLastPara="1" wrap="square" lIns="91425" tIns="45700" rIns="91425" bIns="45700" anchor="ctr" anchorCtr="0">
            <a:noAutofit/>
          </a:bodyPr>
          <a:lstStyle/>
          <a:p>
            <a:pPr algn="ctr" defTabSz="914378">
              <a:buClr>
                <a:srgbClr val="000000"/>
              </a:buClr>
              <a:buFont typeface="Arial"/>
              <a:buNone/>
            </a:pPr>
            <a:endParaRPr sz="1800" kern="0">
              <a:solidFill>
                <a:srgbClr val="FFFFFF"/>
              </a:solidFill>
              <a:ea typeface="Arial"/>
              <a:cs typeface="Arial"/>
              <a:sym typeface="Arial"/>
            </a:endParaRPr>
          </a:p>
        </p:txBody>
      </p:sp>
      <p:sp>
        <p:nvSpPr>
          <p:cNvPr id="52" name="Google Shape;52;p13"/>
          <p:cNvSpPr/>
          <p:nvPr/>
        </p:nvSpPr>
        <p:spPr>
          <a:xfrm>
            <a:off x="1" y="1"/>
            <a:ext cx="1932560" cy="184045"/>
          </a:xfrm>
          <a:prstGeom prst="rect">
            <a:avLst/>
          </a:prstGeom>
          <a:solidFill>
            <a:srgbClr val="ED7C00"/>
          </a:solidFill>
          <a:ln>
            <a:noFill/>
          </a:ln>
        </p:spPr>
        <p:txBody>
          <a:bodyPr spcFirstLastPara="1" wrap="square" lIns="91425" tIns="45700" rIns="91425" bIns="45700" anchor="ctr" anchorCtr="0">
            <a:noAutofit/>
          </a:bodyPr>
          <a:lstStyle/>
          <a:p>
            <a:pPr algn="ctr" defTabSz="914378">
              <a:buClr>
                <a:srgbClr val="000000"/>
              </a:buClr>
              <a:buFont typeface="Arial"/>
              <a:buNone/>
            </a:pPr>
            <a:endParaRPr sz="1800" kern="0">
              <a:solidFill>
                <a:srgbClr val="FFFFFF"/>
              </a:solidFill>
              <a:ea typeface="Arial"/>
              <a:cs typeface="Arial"/>
              <a:sym typeface="Arial"/>
            </a:endParaRPr>
          </a:p>
        </p:txBody>
      </p:sp>
      <p:sp>
        <p:nvSpPr>
          <p:cNvPr id="53" name="Google Shape;53;p13"/>
          <p:cNvSpPr/>
          <p:nvPr/>
        </p:nvSpPr>
        <p:spPr>
          <a:xfrm>
            <a:off x="3658618" y="-1"/>
            <a:ext cx="5485383" cy="184047"/>
          </a:xfrm>
          <a:prstGeom prst="rect">
            <a:avLst/>
          </a:prstGeom>
          <a:solidFill>
            <a:srgbClr val="ABD5FF"/>
          </a:solidFill>
          <a:ln>
            <a:noFill/>
          </a:ln>
        </p:spPr>
        <p:txBody>
          <a:bodyPr spcFirstLastPara="1" wrap="square" lIns="91425" tIns="45700" rIns="91425" bIns="45700" anchor="ctr" anchorCtr="0">
            <a:noAutofit/>
          </a:bodyPr>
          <a:lstStyle/>
          <a:p>
            <a:pPr algn="ctr" defTabSz="914378">
              <a:buClr>
                <a:srgbClr val="000000"/>
              </a:buClr>
              <a:buFont typeface="Arial"/>
              <a:buNone/>
            </a:pPr>
            <a:endParaRPr sz="1800" kern="0">
              <a:solidFill>
                <a:srgbClr val="FFFFFF"/>
              </a:solidFill>
              <a:ea typeface="Arial"/>
              <a:cs typeface="Arial"/>
              <a:sym typeface="Arial"/>
            </a:endParaRPr>
          </a:p>
        </p:txBody>
      </p:sp>
      <p:sp>
        <p:nvSpPr>
          <p:cNvPr id="54" name="Google Shape;54;p13"/>
          <p:cNvSpPr txBox="1">
            <a:spLocks noGrp="1"/>
          </p:cNvSpPr>
          <p:nvPr>
            <p:ph type="title"/>
          </p:nvPr>
        </p:nvSpPr>
        <p:spPr>
          <a:xfrm>
            <a:off x="457200" y="453544"/>
            <a:ext cx="8229600" cy="1320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400" b="0" i="0" u="none" strike="noStrike" cap="none">
                <a:solidFill>
                  <a:srgbClr val="ED7C00"/>
                </a:solidFill>
                <a:latin typeface="Trebuchet MS"/>
                <a:ea typeface="Trebuchet MS"/>
                <a:cs typeface="Trebuchet MS"/>
                <a:sym typeface="Trebuchet MS"/>
              </a:defRPr>
            </a:lvl1pPr>
            <a:lvl2pPr marR="0" lvl="1"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2pPr>
            <a:lvl3pPr marR="0" lvl="2"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3pPr>
            <a:lvl4pPr marR="0" lvl="3"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4pPr>
            <a:lvl5pPr marR="0" lvl="4"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5pPr>
            <a:lvl6pPr marR="0" lvl="5"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6pPr>
            <a:lvl7pPr marR="0" lvl="6"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7pPr>
            <a:lvl8pPr marR="0" lvl="7"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8pPr>
            <a:lvl9pPr marR="0" lvl="8"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9pPr>
          </a:lstStyle>
          <a:p>
            <a:endParaRPr/>
          </a:p>
        </p:txBody>
      </p:sp>
      <p:sp>
        <p:nvSpPr>
          <p:cNvPr id="55" name="Google Shape;55;p13"/>
          <p:cNvSpPr txBox="1">
            <a:spLocks noGrp="1"/>
          </p:cNvSpPr>
          <p:nvPr>
            <p:ph type="body" idx="1"/>
          </p:nvPr>
        </p:nvSpPr>
        <p:spPr>
          <a:xfrm>
            <a:off x="457200" y="1938867"/>
            <a:ext cx="8229600" cy="4417484"/>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SzPts val="1400"/>
              <a:buNone/>
              <a:defRPr sz="2400" b="0" i="0" u="none" strike="noStrike" cap="none">
                <a:solidFill>
                  <a:srgbClr val="808080"/>
                </a:solidFill>
                <a:latin typeface="Trebuchet MS"/>
                <a:ea typeface="Trebuchet MS"/>
                <a:cs typeface="Trebuchet MS"/>
                <a:sym typeface="Trebuchet MS"/>
              </a:defRPr>
            </a:lvl1pPr>
            <a:lvl2pPr marL="914400" marR="0" lvl="1" indent="-381000" algn="l" rtl="0">
              <a:spcBef>
                <a:spcPts val="480"/>
              </a:spcBef>
              <a:spcAft>
                <a:spcPts val="0"/>
              </a:spcAft>
              <a:buClr>
                <a:srgbClr val="808080"/>
              </a:buClr>
              <a:buSzPts val="2400"/>
              <a:buFont typeface="Arial"/>
              <a:buChar char="–"/>
              <a:defRPr sz="2400" b="0" i="0" u="none" strike="noStrike" cap="none">
                <a:solidFill>
                  <a:srgbClr val="808080"/>
                </a:solidFill>
                <a:latin typeface="Trebuchet MS"/>
                <a:ea typeface="Trebuchet MS"/>
                <a:cs typeface="Trebuchet MS"/>
                <a:sym typeface="Trebuchet MS"/>
              </a:defRPr>
            </a:lvl2pPr>
            <a:lvl3pPr marL="1371600" marR="0" lvl="2" indent="-381000" algn="l" rtl="0">
              <a:spcBef>
                <a:spcPts val="480"/>
              </a:spcBef>
              <a:spcAft>
                <a:spcPts val="0"/>
              </a:spcAft>
              <a:buClr>
                <a:srgbClr val="808080"/>
              </a:buClr>
              <a:buSzPts val="2400"/>
              <a:buFont typeface="Arial"/>
              <a:buChar char="•"/>
              <a:defRPr sz="2400" b="0" i="0" u="none" strike="noStrike" cap="none">
                <a:solidFill>
                  <a:srgbClr val="808080"/>
                </a:solidFill>
                <a:latin typeface="Trebuchet MS"/>
                <a:ea typeface="Trebuchet MS"/>
                <a:cs typeface="Trebuchet MS"/>
                <a:sym typeface="Trebuchet MS"/>
              </a:defRPr>
            </a:lvl3pPr>
            <a:lvl4pPr marL="1828800" marR="0" lvl="3" indent="-355600" algn="l" rtl="0">
              <a:spcBef>
                <a:spcPts val="400"/>
              </a:spcBef>
              <a:spcAft>
                <a:spcPts val="0"/>
              </a:spcAft>
              <a:buClr>
                <a:srgbClr val="808080"/>
              </a:buClr>
              <a:buSzPts val="2000"/>
              <a:buFont typeface="Arial"/>
              <a:buChar char="–"/>
              <a:defRPr sz="2000" b="0" i="0" u="none" strike="noStrike" cap="none">
                <a:solidFill>
                  <a:srgbClr val="808080"/>
                </a:solidFill>
                <a:latin typeface="Trebuchet MS"/>
                <a:ea typeface="Trebuchet MS"/>
                <a:cs typeface="Trebuchet MS"/>
                <a:sym typeface="Trebuchet MS"/>
              </a:defRPr>
            </a:lvl4pPr>
            <a:lvl5pPr marL="2286000" marR="0" lvl="4" indent="-355600" algn="l" rtl="0">
              <a:spcBef>
                <a:spcPts val="400"/>
              </a:spcBef>
              <a:spcAft>
                <a:spcPts val="0"/>
              </a:spcAft>
              <a:buClr>
                <a:srgbClr val="808080"/>
              </a:buClr>
              <a:buSzPts val="2000"/>
              <a:buFont typeface="Arial"/>
              <a:buChar char="»"/>
              <a:defRPr sz="2000" b="0" i="0" u="none" strike="noStrike" cap="none">
                <a:solidFill>
                  <a:srgbClr val="808080"/>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159900"/>
      </p:ext>
    </p:extLst>
  </p:cSld>
  <p:clrMap bg1="lt1" tx1="dk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0"/>
        <p:cNvGrpSpPr/>
        <p:nvPr/>
      </p:nvGrpSpPr>
      <p:grpSpPr>
        <a:xfrm>
          <a:off x="0" y="0"/>
          <a:ext cx="0" cy="0"/>
          <a:chOff x="0" y="0"/>
          <a:chExt cx="0" cy="0"/>
        </a:xfrm>
      </p:grpSpPr>
      <p:sp>
        <p:nvSpPr>
          <p:cNvPr id="51" name="Google Shape;51;p13"/>
          <p:cNvSpPr/>
          <p:nvPr/>
        </p:nvSpPr>
        <p:spPr>
          <a:xfrm>
            <a:off x="0" y="1"/>
            <a:ext cx="9144000" cy="184045"/>
          </a:xfrm>
          <a:prstGeom prst="rect">
            <a:avLst/>
          </a:prstGeom>
          <a:solidFill>
            <a:srgbClr val="544E4C"/>
          </a:solidFill>
          <a:ln>
            <a:noFill/>
          </a:ln>
        </p:spPr>
        <p:txBody>
          <a:bodyPr spcFirstLastPara="1" wrap="square" lIns="91425" tIns="45700" rIns="91425" bIns="45700" anchor="ctr" anchorCtr="0">
            <a:noAutofit/>
          </a:bodyPr>
          <a:lstStyle/>
          <a:p>
            <a:pPr algn="ctr" defTabSz="914378">
              <a:buClr>
                <a:srgbClr val="000000"/>
              </a:buClr>
              <a:buFont typeface="Arial"/>
              <a:buNone/>
            </a:pPr>
            <a:endParaRPr sz="1800" kern="0">
              <a:solidFill>
                <a:srgbClr val="FFFFFF"/>
              </a:solidFill>
              <a:ea typeface="Arial"/>
              <a:cs typeface="Arial"/>
              <a:sym typeface="Arial"/>
            </a:endParaRPr>
          </a:p>
        </p:txBody>
      </p:sp>
      <p:sp>
        <p:nvSpPr>
          <p:cNvPr id="52" name="Google Shape;52;p13"/>
          <p:cNvSpPr/>
          <p:nvPr/>
        </p:nvSpPr>
        <p:spPr>
          <a:xfrm>
            <a:off x="1" y="1"/>
            <a:ext cx="1932560" cy="184045"/>
          </a:xfrm>
          <a:prstGeom prst="rect">
            <a:avLst/>
          </a:prstGeom>
          <a:solidFill>
            <a:srgbClr val="ED7C00"/>
          </a:solidFill>
          <a:ln>
            <a:noFill/>
          </a:ln>
        </p:spPr>
        <p:txBody>
          <a:bodyPr spcFirstLastPara="1" wrap="square" lIns="91425" tIns="45700" rIns="91425" bIns="45700" anchor="ctr" anchorCtr="0">
            <a:noAutofit/>
          </a:bodyPr>
          <a:lstStyle/>
          <a:p>
            <a:pPr algn="ctr" defTabSz="914378">
              <a:buClr>
                <a:srgbClr val="000000"/>
              </a:buClr>
              <a:buFont typeface="Arial"/>
              <a:buNone/>
            </a:pPr>
            <a:endParaRPr sz="1800" kern="0">
              <a:solidFill>
                <a:srgbClr val="FFFFFF"/>
              </a:solidFill>
              <a:ea typeface="Arial"/>
              <a:cs typeface="Arial"/>
              <a:sym typeface="Arial"/>
            </a:endParaRPr>
          </a:p>
        </p:txBody>
      </p:sp>
      <p:sp>
        <p:nvSpPr>
          <p:cNvPr id="53" name="Google Shape;53;p13"/>
          <p:cNvSpPr/>
          <p:nvPr/>
        </p:nvSpPr>
        <p:spPr>
          <a:xfrm>
            <a:off x="3658618" y="-1"/>
            <a:ext cx="5485383" cy="184047"/>
          </a:xfrm>
          <a:prstGeom prst="rect">
            <a:avLst/>
          </a:prstGeom>
          <a:solidFill>
            <a:srgbClr val="ABD5FF"/>
          </a:solidFill>
          <a:ln>
            <a:noFill/>
          </a:ln>
        </p:spPr>
        <p:txBody>
          <a:bodyPr spcFirstLastPara="1" wrap="square" lIns="91425" tIns="45700" rIns="91425" bIns="45700" anchor="ctr" anchorCtr="0">
            <a:noAutofit/>
          </a:bodyPr>
          <a:lstStyle/>
          <a:p>
            <a:pPr algn="ctr" defTabSz="914378">
              <a:buClr>
                <a:srgbClr val="000000"/>
              </a:buClr>
              <a:buFont typeface="Arial"/>
              <a:buNone/>
            </a:pPr>
            <a:endParaRPr sz="1800" kern="0">
              <a:solidFill>
                <a:srgbClr val="FFFFFF"/>
              </a:solidFill>
              <a:ea typeface="Arial"/>
              <a:cs typeface="Arial"/>
              <a:sym typeface="Arial"/>
            </a:endParaRPr>
          </a:p>
        </p:txBody>
      </p:sp>
      <p:sp>
        <p:nvSpPr>
          <p:cNvPr id="54" name="Google Shape;54;p13"/>
          <p:cNvSpPr txBox="1">
            <a:spLocks noGrp="1"/>
          </p:cNvSpPr>
          <p:nvPr>
            <p:ph type="title"/>
          </p:nvPr>
        </p:nvSpPr>
        <p:spPr>
          <a:xfrm>
            <a:off x="457200" y="453544"/>
            <a:ext cx="8229600" cy="1320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400" b="0" i="0" u="none" strike="noStrike" cap="none">
                <a:solidFill>
                  <a:srgbClr val="ED7C00"/>
                </a:solidFill>
                <a:latin typeface="Trebuchet MS"/>
                <a:ea typeface="Trebuchet MS"/>
                <a:cs typeface="Trebuchet MS"/>
                <a:sym typeface="Trebuchet MS"/>
              </a:defRPr>
            </a:lvl1pPr>
            <a:lvl2pPr marR="0" lvl="1"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2pPr>
            <a:lvl3pPr marR="0" lvl="2"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3pPr>
            <a:lvl4pPr marR="0" lvl="3"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4pPr>
            <a:lvl5pPr marR="0" lvl="4"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5pPr>
            <a:lvl6pPr marR="0" lvl="5"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6pPr>
            <a:lvl7pPr marR="0" lvl="6"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7pPr>
            <a:lvl8pPr marR="0" lvl="7"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8pPr>
            <a:lvl9pPr marR="0" lvl="8" algn="l" rtl="0">
              <a:spcBef>
                <a:spcPts val="0"/>
              </a:spcBef>
              <a:spcAft>
                <a:spcPts val="0"/>
              </a:spcAft>
              <a:buSzPts val="1400"/>
              <a:buNone/>
              <a:defRPr sz="3200" b="1" i="0" u="none" strike="noStrike" cap="none">
                <a:solidFill>
                  <a:srgbClr val="00A6D6"/>
                </a:solidFill>
                <a:latin typeface="Calibri"/>
                <a:ea typeface="Calibri"/>
                <a:cs typeface="Calibri"/>
                <a:sym typeface="Calibri"/>
              </a:defRPr>
            </a:lvl9pPr>
          </a:lstStyle>
          <a:p>
            <a:endParaRPr/>
          </a:p>
        </p:txBody>
      </p:sp>
      <p:sp>
        <p:nvSpPr>
          <p:cNvPr id="55" name="Google Shape;55;p13"/>
          <p:cNvSpPr txBox="1">
            <a:spLocks noGrp="1"/>
          </p:cNvSpPr>
          <p:nvPr>
            <p:ph type="body" idx="1"/>
          </p:nvPr>
        </p:nvSpPr>
        <p:spPr>
          <a:xfrm>
            <a:off x="457200" y="1938867"/>
            <a:ext cx="8229600" cy="4417484"/>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SzPts val="1400"/>
              <a:buNone/>
              <a:defRPr sz="2400" b="0" i="0" u="none" strike="noStrike" cap="none">
                <a:solidFill>
                  <a:srgbClr val="808080"/>
                </a:solidFill>
                <a:latin typeface="Trebuchet MS"/>
                <a:ea typeface="Trebuchet MS"/>
                <a:cs typeface="Trebuchet MS"/>
                <a:sym typeface="Trebuchet MS"/>
              </a:defRPr>
            </a:lvl1pPr>
            <a:lvl2pPr marL="914400" marR="0" lvl="1" indent="-381000" algn="l" rtl="0">
              <a:spcBef>
                <a:spcPts val="480"/>
              </a:spcBef>
              <a:spcAft>
                <a:spcPts val="0"/>
              </a:spcAft>
              <a:buClr>
                <a:srgbClr val="808080"/>
              </a:buClr>
              <a:buSzPts val="2400"/>
              <a:buFont typeface="Arial"/>
              <a:buChar char="–"/>
              <a:defRPr sz="2400" b="0" i="0" u="none" strike="noStrike" cap="none">
                <a:solidFill>
                  <a:srgbClr val="808080"/>
                </a:solidFill>
                <a:latin typeface="Trebuchet MS"/>
                <a:ea typeface="Trebuchet MS"/>
                <a:cs typeface="Trebuchet MS"/>
                <a:sym typeface="Trebuchet MS"/>
              </a:defRPr>
            </a:lvl2pPr>
            <a:lvl3pPr marL="1371600" marR="0" lvl="2" indent="-381000" algn="l" rtl="0">
              <a:spcBef>
                <a:spcPts val="480"/>
              </a:spcBef>
              <a:spcAft>
                <a:spcPts val="0"/>
              </a:spcAft>
              <a:buClr>
                <a:srgbClr val="808080"/>
              </a:buClr>
              <a:buSzPts val="2400"/>
              <a:buFont typeface="Arial"/>
              <a:buChar char="•"/>
              <a:defRPr sz="2400" b="0" i="0" u="none" strike="noStrike" cap="none">
                <a:solidFill>
                  <a:srgbClr val="808080"/>
                </a:solidFill>
                <a:latin typeface="Trebuchet MS"/>
                <a:ea typeface="Trebuchet MS"/>
                <a:cs typeface="Trebuchet MS"/>
                <a:sym typeface="Trebuchet MS"/>
              </a:defRPr>
            </a:lvl3pPr>
            <a:lvl4pPr marL="1828800" marR="0" lvl="3" indent="-355600" algn="l" rtl="0">
              <a:spcBef>
                <a:spcPts val="400"/>
              </a:spcBef>
              <a:spcAft>
                <a:spcPts val="0"/>
              </a:spcAft>
              <a:buClr>
                <a:srgbClr val="808080"/>
              </a:buClr>
              <a:buSzPts val="2000"/>
              <a:buFont typeface="Arial"/>
              <a:buChar char="–"/>
              <a:defRPr sz="2000" b="0" i="0" u="none" strike="noStrike" cap="none">
                <a:solidFill>
                  <a:srgbClr val="808080"/>
                </a:solidFill>
                <a:latin typeface="Trebuchet MS"/>
                <a:ea typeface="Trebuchet MS"/>
                <a:cs typeface="Trebuchet MS"/>
                <a:sym typeface="Trebuchet MS"/>
              </a:defRPr>
            </a:lvl4pPr>
            <a:lvl5pPr marL="2286000" marR="0" lvl="4" indent="-355600" algn="l" rtl="0">
              <a:spcBef>
                <a:spcPts val="400"/>
              </a:spcBef>
              <a:spcAft>
                <a:spcPts val="0"/>
              </a:spcAft>
              <a:buClr>
                <a:srgbClr val="808080"/>
              </a:buClr>
              <a:buSzPts val="2000"/>
              <a:buFont typeface="Arial"/>
              <a:buChar char="»"/>
              <a:defRPr sz="2000" b="0" i="0" u="none" strike="noStrike" cap="none">
                <a:solidFill>
                  <a:srgbClr val="808080"/>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17339831"/>
      </p:ext>
    </p:extLst>
  </p:cSld>
  <p:clrMap bg1="lt1" tx1="dk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0" y="6260842"/>
            <a:ext cx="7751344" cy="597159"/>
          </a:xfrm>
          <a:prstGeom prst="rect">
            <a:avLst/>
          </a:prstGeom>
          <a:solidFill>
            <a:schemeClr val="accent3"/>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sp>
        <p:nvSpPr>
          <p:cNvPr id="11" name="Google Shape;11;p25"/>
          <p:cNvSpPr/>
          <p:nvPr/>
        </p:nvSpPr>
        <p:spPr>
          <a:xfrm>
            <a:off x="7751344" y="6260842"/>
            <a:ext cx="1392656" cy="597159"/>
          </a:xfrm>
          <a:prstGeom prst="rect">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sp>
        <p:nvSpPr>
          <p:cNvPr id="12" name="Google Shape;12;p25"/>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Nunito"/>
              <a:buNone/>
              <a:defRPr sz="3600" b="0" i="0" u="none" strike="noStrike" cap="none">
                <a:solidFill>
                  <a:schemeClr val="accent1"/>
                </a:solidFill>
                <a:latin typeface="Nunito"/>
                <a:ea typeface="Nunito"/>
                <a:cs typeface="Nunito"/>
                <a:sym typeface="Nuni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unito"/>
                <a:ea typeface="Nunito"/>
                <a:cs typeface="Nunito"/>
                <a:sym typeface="Nuni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Nunito"/>
                <a:ea typeface="Nunito"/>
                <a:cs typeface="Nunito"/>
                <a:sym typeface="Nuni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Nunito"/>
                <a:ea typeface="Nunito"/>
                <a:cs typeface="Nunito"/>
                <a:sym typeface="Nuni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a:ea typeface="Nunito"/>
                <a:cs typeface="Nunito"/>
                <a:sym typeface="Nuni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a:ea typeface="Nunito"/>
                <a:cs typeface="Nunito"/>
                <a:sym typeface="Nuni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kern="0">
              <a:solidFill>
                <a:srgbClr val="000000"/>
              </a:solidFill>
            </a:endParaRPr>
          </a:p>
        </p:txBody>
      </p:sp>
      <p:sp>
        <p:nvSpPr>
          <p:cNvPr id="15" name="Google Shape;15;p25"/>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kern="0">
                <a:solidFill>
                  <a:srgbClr val="FFFFFF"/>
                </a:solidFill>
              </a:rPr>
              <a:pPr/>
              <a:t>‹#›</a:t>
            </a:fld>
            <a:endParaRPr kern="0">
              <a:solidFill>
                <a:srgbClr val="FFFFFF"/>
              </a:solidFill>
            </a:endParaRPr>
          </a:p>
        </p:txBody>
      </p:sp>
      <p:pic>
        <p:nvPicPr>
          <p:cNvPr id="16" name="Google Shape;16;p25"/>
          <p:cNvPicPr preferRelativeResize="0"/>
          <p:nvPr/>
        </p:nvPicPr>
        <p:blipFill rotWithShape="1">
          <a:blip r:embed="rId15">
            <a:alphaModFix/>
          </a:blip>
          <a:srcRect/>
          <a:stretch/>
        </p:blipFill>
        <p:spPr>
          <a:xfrm>
            <a:off x="0" y="0"/>
            <a:ext cx="7354303" cy="2759698"/>
          </a:xfrm>
          <a:prstGeom prst="rect">
            <a:avLst/>
          </a:prstGeom>
          <a:noFill/>
          <a:ln>
            <a:noFill/>
          </a:ln>
        </p:spPr>
      </p:pic>
    </p:spTree>
    <p:extLst>
      <p:ext uri="{BB962C8B-B14F-4D97-AF65-F5344CB8AC3E}">
        <p14:creationId xmlns:p14="http://schemas.microsoft.com/office/powerpoint/2010/main" val="2535176069"/>
      </p:ext>
    </p:extLst>
  </p:cSld>
  <p:clrMap bg1="lt1" tx1="dk1" bg2="dk2"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628650" y="6356351"/>
            <a:ext cx="7378529" cy="365125"/>
          </a:xfrm>
          <a:prstGeom prst="rect">
            <a:avLst/>
          </a:prstGeom>
        </p:spPr>
        <p:txBody>
          <a:bodyPr vert="horz" lIns="91440" tIns="45720" rIns="91440" bIns="45720" rtlCol="0" anchor="ctr"/>
          <a:lstStyle>
            <a:lvl1pPr algn="ctr">
              <a:defRPr sz="900">
                <a:solidFill>
                  <a:schemeClr val="tx1">
                    <a:tint val="75000"/>
                  </a:schemeClr>
                </a:solidFill>
                <a:latin typeface="+mj-lt"/>
              </a:defRPr>
            </a:lvl1pPr>
          </a:lstStyle>
          <a:p>
            <a:pPr defTabSz="342900"/>
            <a:r>
              <a:rPr lang="en-GB" altLang="ko-KR" smtClean="0">
                <a:solidFill>
                  <a:srgbClr val="222080">
                    <a:tint val="75000"/>
                  </a:srgbClr>
                </a:solidFill>
              </a:rPr>
              <a:t>Evidence Based Policymaking in Europe Summit: 2021 | Dec 9-10, 2021</a:t>
            </a:r>
            <a:endParaRPr lang="ko-KR" altLang="en-US">
              <a:solidFill>
                <a:srgbClr val="222080">
                  <a:tint val="75000"/>
                </a:srgbClr>
              </a:solidFill>
            </a:endParaRPr>
          </a:p>
        </p:txBody>
      </p:sp>
      <p:sp>
        <p:nvSpPr>
          <p:cNvPr id="6" name="Slide Number Placeholder 5"/>
          <p:cNvSpPr>
            <a:spLocks noGrp="1"/>
          </p:cNvSpPr>
          <p:nvPr>
            <p:ph type="sldNum" sz="quarter" idx="4"/>
          </p:nvPr>
        </p:nvSpPr>
        <p:spPr>
          <a:xfrm>
            <a:off x="8136924" y="6356351"/>
            <a:ext cx="37842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BB5D696C-7C4B-4748-AD7A-B30C297BC295}" type="slidenum">
              <a:rPr lang="ko-KR" altLang="en-US" smtClean="0">
                <a:solidFill>
                  <a:srgbClr val="222080">
                    <a:tint val="75000"/>
                  </a:srgbClr>
                </a:solidFill>
              </a:rPr>
              <a:pPr defTabSz="342900"/>
              <a:t>‹#›</a:t>
            </a:fld>
            <a:endParaRPr lang="ko-KR" altLang="en-US">
              <a:solidFill>
                <a:srgbClr val="222080">
                  <a:tint val="75000"/>
                </a:srgbClr>
              </a:solidFill>
            </a:endParaRPr>
          </a:p>
        </p:txBody>
      </p:sp>
    </p:spTree>
    <p:extLst>
      <p:ext uri="{BB962C8B-B14F-4D97-AF65-F5344CB8AC3E}">
        <p14:creationId xmlns:p14="http://schemas.microsoft.com/office/powerpoint/2010/main" val="202432479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 id="2147483988" r:id="rId18"/>
    <p:sldLayoutId id="2147483989" r:id="rId19"/>
    <p:sldLayoutId id="2147483990" r:id="rId20"/>
    <p:sldLayoutId id="2147483991" r:id="rId21"/>
    <p:sldLayoutId id="2147483992" r:id="rId22"/>
    <p:sldLayoutId id="2147483993" r:id="rId23"/>
    <p:sldLayoutId id="2147483994" r:id="rId24"/>
    <p:sldLayoutId id="2147483995" r:id="rId25"/>
    <p:sldLayoutId id="2147483996" r:id="rId26"/>
    <p:sldLayoutId id="2147483997" r:id="rId27"/>
    <p:sldLayoutId id="2147483998" r:id="rId28"/>
    <p:sldLayoutId id="2147483999" r:id="rId29"/>
    <p:sldLayoutId id="2147484000" r:id="rId30"/>
    <p:sldLayoutId id="2147484001" r:id="rId31"/>
    <p:sldLayoutId id="2147484002" r:id="rId3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ue.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75750" cy="7090352"/>
          </a:xfrm>
          <a:prstGeom prst="rect">
            <a:avLst/>
          </a:prstGeom>
        </p:spPr>
      </p:pic>
    </p:spTree>
    <p:extLst>
      <p:ext uri="{BB962C8B-B14F-4D97-AF65-F5344CB8AC3E}">
        <p14:creationId xmlns:p14="http://schemas.microsoft.com/office/powerpoint/2010/main" val="2671724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ue.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75750" cy="7090352"/>
          </a:xfrm>
          <a:prstGeom prst="rect">
            <a:avLst/>
          </a:prstGeom>
        </p:spPr>
      </p:pic>
    </p:spTree>
    <p:extLst>
      <p:ext uri="{BB962C8B-B14F-4D97-AF65-F5344CB8AC3E}">
        <p14:creationId xmlns:p14="http://schemas.microsoft.com/office/powerpoint/2010/main" val="11553881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67369" y="5307263"/>
            <a:ext cx="184731" cy="300082"/>
          </a:xfrm>
          <a:prstGeom prst="rect">
            <a:avLst/>
          </a:prstGeom>
          <a:noFill/>
        </p:spPr>
        <p:txBody>
          <a:bodyPr wrap="none" rtlCol="0">
            <a:spAutoFit/>
          </a:bodyPr>
          <a:lstStyle/>
          <a:p>
            <a:pPr defTabSz="342900"/>
            <a:endParaRPr lang="en-US" sz="1350" dirty="0">
              <a:solidFill>
                <a:srgbClr val="000000"/>
              </a:solidFill>
            </a:endParaRPr>
          </a:p>
        </p:txBody>
      </p:sp>
      <p:sp>
        <p:nvSpPr>
          <p:cNvPr id="8" name="Title Placeholder 1"/>
          <p:cNvSpPr>
            <a:spLocks noGrp="1"/>
          </p:cNvSpPr>
          <p:nvPr>
            <p:ph type="title"/>
          </p:nvPr>
        </p:nvSpPr>
        <p:spPr>
          <a:xfrm>
            <a:off x="457200" y="525956"/>
            <a:ext cx="8229600" cy="1143000"/>
          </a:xfrm>
          <a:prstGeom prst="rect">
            <a:avLst/>
          </a:prstGeom>
        </p:spPr>
        <p:txBody>
          <a:bodyPr vert="horz" lIns="91440" tIns="45720" rIns="91440" bIns="45720" rtlCol="0" anchor="ctr">
            <a:normAutofit/>
          </a:bodyPr>
          <a:lstStyle/>
          <a:p>
            <a:r>
              <a:rPr lang="en-US" dirty="0" smtClean="0"/>
              <a:t>Project Title</a:t>
            </a:r>
            <a:endParaRPr lang="en-US" dirty="0"/>
          </a:p>
        </p:txBody>
      </p:sp>
      <p:sp>
        <p:nvSpPr>
          <p:cNvPr id="9" name="Text Placeholder 2"/>
          <p:cNvSpPr>
            <a:spLocks noGrp="1"/>
          </p:cNvSpPr>
          <p:nvPr>
            <p:ph type="body" idx="1"/>
          </p:nvPr>
        </p:nvSpPr>
        <p:spPr>
          <a:xfrm>
            <a:off x="457200" y="1808079"/>
            <a:ext cx="8229600" cy="2526418"/>
          </a:xfrm>
          <a:prstGeom prst="rect">
            <a:avLst/>
          </a:prstGeom>
        </p:spPr>
        <p:txBody>
          <a:bodyPr vert="horz" lIns="91440" tIns="45720" rIns="91440" bIns="45720" rtlCol="0">
            <a:normAutofit/>
          </a:bodyPr>
          <a:lstStyle/>
          <a:p>
            <a:pPr lvl="0"/>
            <a:r>
              <a:rPr lang="en-US" dirty="0" err="1" smtClean="0"/>
              <a:t>Lorem</a:t>
            </a:r>
            <a:r>
              <a:rPr lang="en-US" dirty="0" smtClean="0"/>
              <a:t> </a:t>
            </a:r>
            <a:r>
              <a:rPr lang="en-US" dirty="0" err="1" smtClean="0"/>
              <a:t>Ipsum</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11"/>
          <a:stretch>
            <a:fillRect/>
          </a:stretch>
        </p:blipFill>
        <p:spPr>
          <a:xfrm>
            <a:off x="6274509" y="2"/>
            <a:ext cx="2869492" cy="2379579"/>
          </a:xfrm>
          <a:prstGeom prst="rect">
            <a:avLst/>
          </a:prstGeom>
        </p:spPr>
      </p:pic>
      <p:pic>
        <p:nvPicPr>
          <p:cNvPr id="2" name="Picture 1" descr="EIFL_LOGO_BG_WHITE.psd"/>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67369" y="6000752"/>
            <a:ext cx="2529334" cy="714375"/>
          </a:xfrm>
          <a:prstGeom prst="rect">
            <a:avLst/>
          </a:prstGeom>
        </p:spPr>
      </p:pic>
      <p:pic>
        <p:nvPicPr>
          <p:cNvPr id="5" name="Picture 4" descr="Untitled6.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4429762"/>
            <a:ext cx="9159875" cy="2471398"/>
          </a:xfrm>
          <a:prstGeom prst="rect">
            <a:avLst/>
          </a:prstGeom>
        </p:spPr>
      </p:pic>
      <p:pic>
        <p:nvPicPr>
          <p:cNvPr id="6" name="Picture 5" descr="EIFL_LOGO_BG_WHITE.ps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4952" y="5676595"/>
            <a:ext cx="3365554" cy="950554"/>
          </a:xfrm>
          <a:prstGeom prst="rect">
            <a:avLst/>
          </a:prstGeom>
        </p:spPr>
      </p:pic>
    </p:spTree>
    <p:extLst>
      <p:ext uri="{BB962C8B-B14F-4D97-AF65-F5344CB8AC3E}">
        <p14:creationId xmlns:p14="http://schemas.microsoft.com/office/powerpoint/2010/main" val="27365843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timing>
    <p:tnLst>
      <p:par>
        <p:cTn id="1" dur="indefinite" restart="never" nodeType="tmRoot"/>
      </p:par>
    </p:tnLst>
  </p:timing>
  <p:hf sldNum="0" hdr="0" dt="0"/>
  <p:txStyles>
    <p:titleStyle>
      <a:lvl1pPr algn="l" defTabSz="342900" rtl="0" eaLnBrk="1" latinLnBrk="0" hangingPunct="1">
        <a:spcBef>
          <a:spcPct val="0"/>
        </a:spcBef>
        <a:buNone/>
        <a:defRPr sz="3750" kern="1200">
          <a:solidFill>
            <a:schemeClr val="accent3"/>
          </a:solidFill>
          <a:latin typeface="Open Sans"/>
          <a:ea typeface="+mj-ea"/>
          <a:cs typeface="Open Sans"/>
        </a:defRPr>
      </a:lvl1pPr>
    </p:titleStyle>
    <p:bodyStyle>
      <a:lvl1pPr marL="257175" indent="-257175" algn="l" defTabSz="342900" rtl="0" eaLnBrk="1" latinLnBrk="0" hangingPunct="1">
        <a:spcBef>
          <a:spcPct val="20000"/>
        </a:spcBef>
        <a:buFont typeface="Arial"/>
        <a:buChar char="•"/>
        <a:defRPr sz="1650" kern="1200">
          <a:solidFill>
            <a:schemeClr val="accent3"/>
          </a:solidFill>
          <a:latin typeface="Open Sans"/>
          <a:ea typeface="+mn-ea"/>
          <a:cs typeface="Open Sans"/>
        </a:defRPr>
      </a:lvl1pPr>
      <a:lvl2pPr marL="557213" indent="-214313" algn="l" defTabSz="342900" rtl="0" eaLnBrk="1" latinLnBrk="0" hangingPunct="1">
        <a:spcBef>
          <a:spcPct val="20000"/>
        </a:spcBef>
        <a:buFont typeface="Arial"/>
        <a:buChar char="–"/>
        <a:defRPr sz="1500" kern="1200">
          <a:solidFill>
            <a:schemeClr val="accent3"/>
          </a:solidFill>
          <a:latin typeface="Open Sans"/>
          <a:ea typeface="+mn-ea"/>
          <a:cs typeface="Open Sans"/>
        </a:defRPr>
      </a:lvl2pPr>
      <a:lvl3pPr marL="857250" indent="-171450" algn="l" defTabSz="342900" rtl="0" eaLnBrk="1" latinLnBrk="0" hangingPunct="1">
        <a:spcBef>
          <a:spcPct val="20000"/>
        </a:spcBef>
        <a:buFont typeface="Arial"/>
        <a:buChar char="•"/>
        <a:defRPr sz="1350" kern="1200">
          <a:solidFill>
            <a:schemeClr val="accent3"/>
          </a:solidFill>
          <a:latin typeface="Open Sans"/>
          <a:ea typeface="+mn-ea"/>
          <a:cs typeface="Open Sans"/>
        </a:defRPr>
      </a:lvl3pPr>
      <a:lvl4pPr marL="1200150" indent="-171450" algn="l" defTabSz="342900" rtl="0" eaLnBrk="1" latinLnBrk="0" hangingPunct="1">
        <a:spcBef>
          <a:spcPct val="20000"/>
        </a:spcBef>
        <a:buFont typeface="Arial"/>
        <a:buChar char="–"/>
        <a:defRPr sz="1200" kern="1200">
          <a:solidFill>
            <a:schemeClr val="accent3"/>
          </a:solidFill>
          <a:latin typeface="Open Sans"/>
          <a:ea typeface="+mn-ea"/>
          <a:cs typeface="Open Sans"/>
        </a:defRPr>
      </a:lvl4pPr>
      <a:lvl5pPr marL="1543050" indent="-171450" algn="l" defTabSz="342900" rtl="0" eaLnBrk="1" latinLnBrk="0" hangingPunct="1">
        <a:spcBef>
          <a:spcPct val="20000"/>
        </a:spcBef>
        <a:buFont typeface="Arial"/>
        <a:buChar char="»"/>
        <a:defRPr sz="1050" kern="1200">
          <a:solidFill>
            <a:schemeClr val="accent3"/>
          </a:solidFill>
          <a:latin typeface="Open Sans"/>
          <a:ea typeface="+mn-ea"/>
          <a:cs typeface="Open 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ue.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75750" cy="7090352"/>
          </a:xfrm>
          <a:prstGeom prst="rect">
            <a:avLst/>
          </a:prstGeom>
        </p:spPr>
      </p:pic>
    </p:spTree>
    <p:extLst>
      <p:ext uri="{BB962C8B-B14F-4D97-AF65-F5344CB8AC3E}">
        <p14:creationId xmlns:p14="http://schemas.microsoft.com/office/powerpoint/2010/main" val="38553734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Lst>
  <p:timing>
    <p:tnLst>
      <p:par>
        <p:cTn id="1" dur="indefinite" restart="never" nodeType="tmRoot"/>
      </p:par>
    </p:tnLst>
  </p:timing>
  <p:hf sldNum="0"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ate Placeholder 1"/>
          <p:cNvSpPr txBox="1">
            <a:spLocks noGrp="1"/>
          </p:cNvSpPr>
          <p:nvPr>
            <p:ph type="dt" sz="half" idx="2"/>
          </p:nvPr>
        </p:nvSpPr>
        <p:spPr>
          <a:xfrm>
            <a:off x="457200" y="6356520"/>
            <a:ext cx="2133360" cy="364679"/>
          </a:xfrm>
          <a:prstGeom prst="rect">
            <a:avLst/>
          </a:prstGeom>
          <a:noFill/>
          <a:ln>
            <a:noFill/>
          </a:ln>
        </p:spPr>
        <p:txBody>
          <a:bodyPr wrap="square" lIns="91440" tIns="45720" rIns="91440" bIns="45720" anchor="ctr" anchorCtr="0">
            <a:noAutofit/>
          </a:bodyPr>
          <a:lstStyle>
            <a:lvl1pPr marL="0" marR="0" lvl="0" indent="0" algn="l" rtl="0" hangingPunct="1">
              <a:lnSpc>
                <a:spcPct val="100000"/>
              </a:lnSpc>
              <a:spcBef>
                <a:spcPts val="0"/>
              </a:spcBef>
              <a:spcAft>
                <a:spcPts val="0"/>
              </a:spcAft>
              <a:buNone/>
              <a:tabLst/>
              <a:defRPr lang="en-US" sz="1200" b="0" i="0" u="none" strike="noStrike" kern="1200" cap="none" spc="0">
                <a:solidFill>
                  <a:srgbClr val="8B8B8B"/>
                </a:solidFill>
                <a:latin typeface="Calibri"/>
                <a:ea typeface="DejaVu Sans" pitchFamily="2"/>
                <a:cs typeface="DejaVu Sans" pitchFamily="2"/>
              </a:defRPr>
            </a:lvl1pPr>
          </a:lstStyle>
          <a:p>
            <a:fld id="{AD9637AF-00E8-4E8E-80FD-A4D872D66332}" type="datetime1">
              <a:rPr lang="en-US"/>
              <a:pPr/>
              <a:t>1/31/2023</a:t>
            </a:fld>
            <a:endParaRPr/>
          </a:p>
        </p:txBody>
      </p:sp>
      <p:sp>
        <p:nvSpPr>
          <p:cNvPr id="3" name="Footer Placeholder 2"/>
          <p:cNvSpPr txBox="1">
            <a:spLocks noGrp="1"/>
          </p:cNvSpPr>
          <p:nvPr>
            <p:ph type="ftr" sz="quarter" idx="3"/>
          </p:nvPr>
        </p:nvSpPr>
        <p:spPr>
          <a:xfrm>
            <a:off x="3124079" y="6356520"/>
            <a:ext cx="2895120" cy="364679"/>
          </a:xfrm>
          <a:prstGeom prst="rect">
            <a:avLst/>
          </a:prstGeom>
          <a:noFill/>
          <a:ln>
            <a:noFill/>
          </a:ln>
        </p:spPr>
        <p:txBody>
          <a:bodyPr wrap="square" lIns="91440" tIns="45720" rIns="91440" bIns="45720" anchor="ctr" anchorCtr="0">
            <a:noAutofit/>
          </a:bodyPr>
          <a:lstStyle>
            <a:lvl1pPr lvl="0" rtl="0" hangingPunct="0">
              <a:buNone/>
              <a:tabLst/>
              <a:defRPr lang="en-US" sz="2400" kern="1200">
                <a:latin typeface="Liberation Serif" pitchFamily="18"/>
                <a:ea typeface="DejaVu Sans" pitchFamily="2"/>
                <a:cs typeface="DejaVu Sans" pitchFamily="2"/>
              </a:defRPr>
            </a:lvl1pPr>
          </a:lstStyle>
          <a:p>
            <a:endParaRPr>
              <a:solidFill>
                <a:prstClr val="black"/>
              </a:solidFill>
            </a:endParaRPr>
          </a:p>
        </p:txBody>
      </p:sp>
      <p:sp>
        <p:nvSpPr>
          <p:cNvPr id="4" name="Slide Number Placeholder 3"/>
          <p:cNvSpPr txBox="1">
            <a:spLocks noGrp="1"/>
          </p:cNvSpPr>
          <p:nvPr>
            <p:ph type="sldNum" sz="quarter" idx="4"/>
          </p:nvPr>
        </p:nvSpPr>
        <p:spPr>
          <a:xfrm>
            <a:off x="6553080" y="6356520"/>
            <a:ext cx="2133360" cy="364679"/>
          </a:xfrm>
          <a:prstGeom prst="rect">
            <a:avLst/>
          </a:prstGeom>
          <a:noFill/>
          <a:ln>
            <a:noFill/>
          </a:ln>
        </p:spPr>
        <p:txBody>
          <a:bodyPr wrap="square" lIns="91440" tIns="45720" rIns="91440" bIns="45720" anchor="ctr" anchorCtr="0">
            <a:noAutofit/>
          </a:bodyPr>
          <a:lstStyle>
            <a:lvl1pPr marL="0" marR="0" lvl="0" indent="0" algn="r" rtl="0" hangingPunct="1">
              <a:lnSpc>
                <a:spcPct val="100000"/>
              </a:lnSpc>
              <a:spcBef>
                <a:spcPts val="0"/>
              </a:spcBef>
              <a:spcAft>
                <a:spcPts val="0"/>
              </a:spcAft>
              <a:buNone/>
              <a:tabLst/>
              <a:defRPr lang="en-US" sz="1200" b="0" i="0" u="none" strike="noStrike" kern="1200" cap="none" spc="0">
                <a:solidFill>
                  <a:srgbClr val="8B8B8B"/>
                </a:solidFill>
                <a:latin typeface="Calibri"/>
                <a:ea typeface="DejaVu Sans" pitchFamily="2"/>
                <a:cs typeface="DejaVu Sans" pitchFamily="2"/>
              </a:defRPr>
            </a:lvl1pPr>
          </a:lstStyle>
          <a:p>
            <a:fld id="{731B422D-1A51-4381-8674-25EA4EE7E223}" type="slidenum">
              <a:rPr/>
              <a:pPr/>
              <a:t>‹#›</a:t>
            </a:fld>
            <a:endParaRPr/>
          </a:p>
        </p:txBody>
      </p:sp>
      <p:sp>
        <p:nvSpPr>
          <p:cNvPr id="5" name="Title Placeholder 4"/>
          <p:cNvSpPr txBox="1">
            <a:spLocks noGrp="1"/>
          </p:cNvSpPr>
          <p:nvPr>
            <p:ph type="title"/>
          </p:nvPr>
        </p:nvSpPr>
        <p:spPr>
          <a:xfrm>
            <a:off x="457200" y="273600"/>
            <a:ext cx="8229240" cy="1144800"/>
          </a:xfrm>
          <a:prstGeom prst="rect">
            <a:avLst/>
          </a:prstGeom>
          <a:noFill/>
          <a:ln>
            <a:noFill/>
          </a:ln>
        </p:spPr>
        <p:txBody>
          <a:bodyPr vert="horz" lIns="0" tIns="0" rIns="0" bIns="0" anchor="ctr"/>
          <a:lstStyle/>
          <a:p>
            <a:endParaRPr lang="en-US"/>
          </a:p>
        </p:txBody>
      </p:sp>
      <p:sp>
        <p:nvSpPr>
          <p:cNvPr id="6" name="Text Placeholder 5"/>
          <p:cNvSpPr txBox="1">
            <a:spLocks noGrp="1"/>
          </p:cNvSpPr>
          <p:nvPr>
            <p:ph type="body" idx="1"/>
          </p:nvPr>
        </p:nvSpPr>
        <p:spPr>
          <a:xfrm>
            <a:off x="457200" y="1604520"/>
            <a:ext cx="8229240" cy="3977279"/>
          </a:xfrm>
          <a:prstGeom prst="rect">
            <a:avLst/>
          </a:prstGeom>
          <a:noFill/>
          <a:ln>
            <a:noFill/>
          </a:ln>
        </p:spPr>
        <p:txBody>
          <a:bodyPr vert="horz" lIns="0" tIns="0" rIns="0" bIns="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783506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hangingPunct="1">
        <a:lnSpc>
          <a:spcPct val="100000"/>
        </a:lnSpc>
        <a:tabLst/>
        <a:defRPr lang="en-US" sz="1800" b="0" i="0" u="none" strike="noStrike" kern="1200" cap="none" spc="0">
          <a:ln>
            <a:noFill/>
          </a:ln>
          <a:solidFill>
            <a:srgbClr val="000000"/>
          </a:solidFill>
          <a:latin typeface="Calibri"/>
          <a:ea typeface="Microsoft YaHei" pitchFamily="2"/>
          <a:cs typeface="Mangal" pitchFamily="2"/>
        </a:defRPr>
      </a:lvl1pPr>
    </p:titleStyle>
    <p:bodyStyle>
      <a:lvl1pPr marL="0" marR="0" indent="0" algn="l" rtl="0" hangingPunct="1">
        <a:lnSpc>
          <a:spcPct val="100000"/>
        </a:lnSpc>
        <a:spcBef>
          <a:spcPts val="0"/>
        </a:spcBef>
        <a:spcAft>
          <a:spcPts val="1417"/>
        </a:spcAft>
        <a:tabLst/>
        <a:defRPr lang="en-US" sz="3200" b="0" i="0" u="none" strike="noStrike" kern="1200" cap="none" spc="0">
          <a:ln>
            <a:noFill/>
          </a:ln>
          <a:solidFill>
            <a:srgbClr val="000000"/>
          </a:solidFill>
          <a:latin typeface="Calibri"/>
          <a:ea typeface="Microsoft YaHei" pitchFamily="2"/>
          <a:cs typeface="Mang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0" y="6260842"/>
            <a:ext cx="7751344" cy="597159"/>
          </a:xfrm>
          <a:prstGeom prst="rect">
            <a:avLst/>
          </a:prstGeom>
          <a:solidFill>
            <a:schemeClr val="accent3"/>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sp>
        <p:nvSpPr>
          <p:cNvPr id="11" name="Google Shape;11;p25"/>
          <p:cNvSpPr/>
          <p:nvPr/>
        </p:nvSpPr>
        <p:spPr>
          <a:xfrm>
            <a:off x="7751344" y="6260842"/>
            <a:ext cx="1392656" cy="597159"/>
          </a:xfrm>
          <a:prstGeom prst="rect">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sp>
        <p:nvSpPr>
          <p:cNvPr id="12" name="Google Shape;12;p25"/>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Nunito"/>
              <a:buNone/>
              <a:defRPr sz="3600" b="0" i="0" u="none" strike="noStrike" cap="none">
                <a:solidFill>
                  <a:schemeClr val="accent1"/>
                </a:solidFill>
                <a:latin typeface="Nunito"/>
                <a:ea typeface="Nunito"/>
                <a:cs typeface="Nunito"/>
                <a:sym typeface="Nuni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unito"/>
                <a:ea typeface="Nunito"/>
                <a:cs typeface="Nunito"/>
                <a:sym typeface="Nuni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Nunito"/>
                <a:ea typeface="Nunito"/>
                <a:cs typeface="Nunito"/>
                <a:sym typeface="Nuni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Nunito"/>
                <a:ea typeface="Nunito"/>
                <a:cs typeface="Nunito"/>
                <a:sym typeface="Nuni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a:ea typeface="Nunito"/>
                <a:cs typeface="Nunito"/>
                <a:sym typeface="Nuni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a:ea typeface="Nunito"/>
                <a:cs typeface="Nunito"/>
                <a:sym typeface="Nuni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kern="0">
              <a:solidFill>
                <a:srgbClr val="000000"/>
              </a:solidFill>
            </a:endParaRPr>
          </a:p>
        </p:txBody>
      </p:sp>
      <p:sp>
        <p:nvSpPr>
          <p:cNvPr id="15" name="Google Shape;15;p25"/>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kern="0">
                <a:solidFill>
                  <a:srgbClr val="FFFFFF"/>
                </a:solidFill>
              </a:rPr>
              <a:pPr/>
              <a:t>‹#›</a:t>
            </a:fld>
            <a:endParaRPr kern="0">
              <a:solidFill>
                <a:srgbClr val="FFFFFF"/>
              </a:solidFill>
            </a:endParaRPr>
          </a:p>
        </p:txBody>
      </p:sp>
      <p:pic>
        <p:nvPicPr>
          <p:cNvPr id="16" name="Google Shape;16;p25"/>
          <p:cNvPicPr preferRelativeResize="0"/>
          <p:nvPr/>
        </p:nvPicPr>
        <p:blipFill rotWithShape="1">
          <a:blip r:embed="rId15">
            <a:alphaModFix/>
          </a:blip>
          <a:srcRect/>
          <a:stretch/>
        </p:blipFill>
        <p:spPr>
          <a:xfrm>
            <a:off x="0" y="0"/>
            <a:ext cx="7354303" cy="2759698"/>
          </a:xfrm>
          <a:prstGeom prst="rect">
            <a:avLst/>
          </a:prstGeom>
          <a:noFill/>
          <a:ln>
            <a:noFill/>
          </a:ln>
        </p:spPr>
      </p:pic>
    </p:spTree>
    <p:extLst>
      <p:ext uri="{BB962C8B-B14F-4D97-AF65-F5344CB8AC3E}">
        <p14:creationId xmlns:p14="http://schemas.microsoft.com/office/powerpoint/2010/main" val="4283315761"/>
      </p:ext>
    </p:extLst>
  </p:cSld>
  <p:clrMap bg1="lt1" tx1="dk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0" y="6260842"/>
            <a:ext cx="7751344" cy="597159"/>
          </a:xfrm>
          <a:prstGeom prst="rect">
            <a:avLst/>
          </a:prstGeom>
          <a:solidFill>
            <a:schemeClr val="accent3"/>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sp>
        <p:nvSpPr>
          <p:cNvPr id="11" name="Google Shape;11;p25"/>
          <p:cNvSpPr/>
          <p:nvPr/>
        </p:nvSpPr>
        <p:spPr>
          <a:xfrm>
            <a:off x="7751344" y="6260842"/>
            <a:ext cx="1392656" cy="597159"/>
          </a:xfrm>
          <a:prstGeom prst="rect">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sp>
        <p:nvSpPr>
          <p:cNvPr id="12" name="Google Shape;12;p25"/>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Nunito"/>
              <a:buNone/>
              <a:defRPr sz="3600" b="0" i="0" u="none" strike="noStrike" cap="none">
                <a:solidFill>
                  <a:schemeClr val="accent1"/>
                </a:solidFill>
                <a:latin typeface="Nunito"/>
                <a:ea typeface="Nunito"/>
                <a:cs typeface="Nunito"/>
                <a:sym typeface="Nuni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unito"/>
                <a:ea typeface="Nunito"/>
                <a:cs typeface="Nunito"/>
                <a:sym typeface="Nuni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Nunito"/>
                <a:ea typeface="Nunito"/>
                <a:cs typeface="Nunito"/>
                <a:sym typeface="Nuni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Nunito"/>
                <a:ea typeface="Nunito"/>
                <a:cs typeface="Nunito"/>
                <a:sym typeface="Nuni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a:ea typeface="Nunito"/>
                <a:cs typeface="Nunito"/>
                <a:sym typeface="Nuni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a:ea typeface="Nunito"/>
                <a:cs typeface="Nunito"/>
                <a:sym typeface="Nuni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kern="0">
              <a:solidFill>
                <a:srgbClr val="000000"/>
              </a:solidFill>
            </a:endParaRPr>
          </a:p>
        </p:txBody>
      </p:sp>
      <p:sp>
        <p:nvSpPr>
          <p:cNvPr id="15" name="Google Shape;15;p25"/>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kern="0">
                <a:solidFill>
                  <a:srgbClr val="FFFFFF"/>
                </a:solidFill>
              </a:rPr>
              <a:pPr/>
              <a:t>‹#›</a:t>
            </a:fld>
            <a:endParaRPr kern="0">
              <a:solidFill>
                <a:srgbClr val="FFFFFF"/>
              </a:solidFill>
            </a:endParaRPr>
          </a:p>
        </p:txBody>
      </p:sp>
      <p:pic>
        <p:nvPicPr>
          <p:cNvPr id="16" name="Google Shape;16;p25"/>
          <p:cNvPicPr preferRelativeResize="0"/>
          <p:nvPr/>
        </p:nvPicPr>
        <p:blipFill rotWithShape="1">
          <a:blip r:embed="rId15">
            <a:alphaModFix/>
          </a:blip>
          <a:srcRect/>
          <a:stretch/>
        </p:blipFill>
        <p:spPr>
          <a:xfrm>
            <a:off x="0" y="0"/>
            <a:ext cx="7354303" cy="2759698"/>
          </a:xfrm>
          <a:prstGeom prst="rect">
            <a:avLst/>
          </a:prstGeom>
          <a:noFill/>
          <a:ln>
            <a:noFill/>
          </a:ln>
        </p:spPr>
      </p:pic>
    </p:spTree>
    <p:extLst>
      <p:ext uri="{BB962C8B-B14F-4D97-AF65-F5344CB8AC3E}">
        <p14:creationId xmlns:p14="http://schemas.microsoft.com/office/powerpoint/2010/main" val="327543238"/>
      </p:ext>
    </p:extLst>
  </p:cSld>
  <p:clrMap bg1="lt1" tx1="dk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0" y="6260842"/>
            <a:ext cx="7751344" cy="597159"/>
          </a:xfrm>
          <a:prstGeom prst="rect">
            <a:avLst/>
          </a:prstGeom>
          <a:solidFill>
            <a:schemeClr val="accent3"/>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sp>
        <p:nvSpPr>
          <p:cNvPr id="11" name="Google Shape;11;p25"/>
          <p:cNvSpPr/>
          <p:nvPr/>
        </p:nvSpPr>
        <p:spPr>
          <a:xfrm>
            <a:off x="7751344" y="6260842"/>
            <a:ext cx="1392656" cy="597159"/>
          </a:xfrm>
          <a:prstGeom prst="rect">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1800"/>
              <a:buFont typeface="Arial"/>
              <a:buNone/>
            </a:pPr>
            <a:endParaRPr sz="1350" kern="0">
              <a:solidFill>
                <a:srgbClr val="FFFFFF"/>
              </a:solidFill>
              <a:latin typeface="Calibri"/>
              <a:ea typeface="Calibri"/>
              <a:cs typeface="Calibri"/>
              <a:sym typeface="Calibri"/>
            </a:endParaRPr>
          </a:p>
        </p:txBody>
      </p:sp>
      <p:sp>
        <p:nvSpPr>
          <p:cNvPr id="12" name="Google Shape;12;p25"/>
          <p:cNvSpPr txBox="1">
            <a:spLocks noGrp="1"/>
          </p:cNvSpPr>
          <p:nvPr>
            <p:ph type="title"/>
          </p:nvPr>
        </p:nvSpPr>
        <p:spPr>
          <a:xfrm>
            <a:off x="628650" y="365126"/>
            <a:ext cx="695124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Nunito"/>
              <a:buNone/>
              <a:defRPr sz="3600" b="0" i="0" u="none" strike="noStrike" cap="none">
                <a:solidFill>
                  <a:schemeClr val="accent1"/>
                </a:solidFill>
                <a:latin typeface="Nunito"/>
                <a:ea typeface="Nunito"/>
                <a:cs typeface="Nunito"/>
                <a:sym typeface="Nuni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unito"/>
                <a:ea typeface="Nunito"/>
                <a:cs typeface="Nunito"/>
                <a:sym typeface="Nuni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Nunito"/>
                <a:ea typeface="Nunito"/>
                <a:cs typeface="Nunito"/>
                <a:sym typeface="Nuni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Nunito"/>
                <a:ea typeface="Nunito"/>
                <a:cs typeface="Nunito"/>
                <a:sym typeface="Nuni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a:ea typeface="Nunito"/>
                <a:cs typeface="Nunito"/>
                <a:sym typeface="Nuni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a:ea typeface="Nunito"/>
                <a:cs typeface="Nunito"/>
                <a:sym typeface="Nuni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ftr" idx="11"/>
          </p:nvPr>
        </p:nvSpPr>
        <p:spPr>
          <a:xfrm>
            <a:off x="628650" y="6356351"/>
            <a:ext cx="5486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kern="0">
              <a:solidFill>
                <a:srgbClr val="000000"/>
              </a:solidFill>
            </a:endParaRPr>
          </a:p>
        </p:txBody>
      </p:sp>
      <p:sp>
        <p:nvSpPr>
          <p:cNvPr id="15" name="Google Shape;15;p25"/>
          <p:cNvSpPr txBox="1">
            <a:spLocks noGrp="1"/>
          </p:cNvSpPr>
          <p:nvPr>
            <p:ph type="sldNum" idx="12"/>
          </p:nvPr>
        </p:nvSpPr>
        <p:spPr>
          <a:xfrm>
            <a:off x="7877676" y="6356351"/>
            <a:ext cx="63767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Nunito"/>
                <a:ea typeface="Nunito"/>
                <a:cs typeface="Nunito"/>
                <a:sym typeface="Nunito"/>
              </a:defRPr>
            </a:lvl9pPr>
          </a:lstStyle>
          <a:p>
            <a:fld id="{00000000-1234-1234-1234-123412341234}" type="slidenum">
              <a:rPr lang="en-GB" kern="0">
                <a:solidFill>
                  <a:srgbClr val="FFFFFF"/>
                </a:solidFill>
              </a:rPr>
              <a:pPr/>
              <a:t>‹#›</a:t>
            </a:fld>
            <a:endParaRPr kern="0">
              <a:solidFill>
                <a:srgbClr val="FFFFFF"/>
              </a:solidFill>
            </a:endParaRPr>
          </a:p>
        </p:txBody>
      </p:sp>
      <p:pic>
        <p:nvPicPr>
          <p:cNvPr id="16" name="Google Shape;16;p25"/>
          <p:cNvPicPr preferRelativeResize="0"/>
          <p:nvPr/>
        </p:nvPicPr>
        <p:blipFill rotWithShape="1">
          <a:blip r:embed="rId15">
            <a:alphaModFix/>
          </a:blip>
          <a:srcRect/>
          <a:stretch/>
        </p:blipFill>
        <p:spPr>
          <a:xfrm>
            <a:off x="0" y="0"/>
            <a:ext cx="7354303" cy="2759698"/>
          </a:xfrm>
          <a:prstGeom prst="rect">
            <a:avLst/>
          </a:prstGeom>
          <a:noFill/>
          <a:ln>
            <a:noFill/>
          </a:ln>
        </p:spPr>
      </p:pic>
    </p:spTree>
    <p:extLst>
      <p:ext uri="{BB962C8B-B14F-4D97-AF65-F5344CB8AC3E}">
        <p14:creationId xmlns:p14="http://schemas.microsoft.com/office/powerpoint/2010/main" val="2362020845"/>
      </p:ext>
    </p:extLst>
  </p:cSld>
  <p:clrMap bg1="lt1" tx1="dk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image" Target="../media/image60.tmp"/><Relationship Id="rId1" Type="http://schemas.openxmlformats.org/officeDocument/2006/relationships/slideLayout" Target="../slideLayouts/slideLayout193.xml"/></Relationships>
</file>

<file path=ppt/slides/_rels/slide11.xml.rels><?xml version="1.0" encoding="UTF-8" standalone="yes"?>
<Relationships xmlns="http://schemas.openxmlformats.org/package/2006/relationships"><Relationship Id="rId2" Type="http://schemas.openxmlformats.org/officeDocument/2006/relationships/image" Target="../media/image61.tmp"/><Relationship Id="rId1" Type="http://schemas.openxmlformats.org/officeDocument/2006/relationships/slideLayout" Target="../slideLayouts/slideLayout193.xml"/></Relationships>
</file>

<file path=ppt/slides/_rels/slide12.xml.rels><?xml version="1.0" encoding="UTF-8" standalone="yes"?>
<Relationships xmlns="http://schemas.openxmlformats.org/package/2006/relationships"><Relationship Id="rId3" Type="http://schemas.openxmlformats.org/officeDocument/2006/relationships/hyperlink" Target="https://moodle.learn.eosc-synergy.eu/course/view.php?id=132&amp;section=4#tabs-tree-start" TargetMode="External"/><Relationship Id="rId2" Type="http://schemas.openxmlformats.org/officeDocument/2006/relationships/image" Target="../media/image62.png"/><Relationship Id="rId1" Type="http://schemas.openxmlformats.org/officeDocument/2006/relationships/slideLayout" Target="../slideLayouts/slideLayout173.xml"/><Relationship Id="rId4" Type="http://schemas.openxmlformats.org/officeDocument/2006/relationships/hyperlink" Target="https://moodle.learn.eosc-synergy.eu/mod/resource/view.php?id=539"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moodle.learn.eosc-synergy.eu/mod/resource/view.php?id=539" TargetMode="External"/><Relationship Id="rId2" Type="http://schemas.openxmlformats.org/officeDocument/2006/relationships/image" Target="../media/image63.png"/><Relationship Id="rId1" Type="http://schemas.openxmlformats.org/officeDocument/2006/relationships/slideLayout" Target="../slideLayouts/slideLayout173.xml"/><Relationship Id="rId4" Type="http://schemas.openxmlformats.org/officeDocument/2006/relationships/hyperlink" Target="https://moodle.learn.eosc-synergy.eu/course/view.php?id=132&amp;section=4#tabs-tree-star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73.xml"/></Relationships>
</file>

<file path=ppt/slides/_rels/slide15.xml.rels><?xml version="1.0" encoding="UTF-8" standalone="yes"?>
<Relationships xmlns="http://schemas.openxmlformats.org/package/2006/relationships"><Relationship Id="rId3" Type="http://schemas.openxmlformats.org/officeDocument/2006/relationships/hyperlink" Target="https://cft.vanderbilt.edu/guides-sub-pages/blooms-taxonomy/" TargetMode="External"/><Relationship Id="rId2" Type="http://schemas.openxmlformats.org/officeDocument/2006/relationships/hyperlink" Target="http://acorn.library.vanderbilt.edu/cgi-bin/isbn-search/0321084055" TargetMode="Externa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hyperlink" Target="https://abc-ld.org/" TargetMode="External"/><Relationship Id="rId2" Type="http://schemas.openxmlformats.org/officeDocument/2006/relationships/notesSlide" Target="../notesSlides/notesSlide9.xml"/><Relationship Id="rId1" Type="http://schemas.openxmlformats.org/officeDocument/2006/relationships/slideLayout" Target="../slideLayouts/slideLayout111.xml"/><Relationship Id="rId6" Type="http://schemas.openxmlformats.org/officeDocument/2006/relationships/image" Target="../media/image67.jpg"/><Relationship Id="rId5" Type="http://schemas.openxmlformats.org/officeDocument/2006/relationships/image" Target="../media/image66.pn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11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84.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75.tmp"/><Relationship Id="rId1" Type="http://schemas.openxmlformats.org/officeDocument/2006/relationships/slideLayout" Target="../slideLayouts/slideLayout200.xml"/></Relationships>
</file>

<file path=ppt/slides/_rels/slide22.xml.rels><?xml version="1.0" encoding="UTF-8" standalone="yes"?>
<Relationships xmlns="http://schemas.openxmlformats.org/package/2006/relationships"><Relationship Id="rId2" Type="http://schemas.openxmlformats.org/officeDocument/2006/relationships/image" Target="../media/image76.tmp"/><Relationship Id="rId1" Type="http://schemas.openxmlformats.org/officeDocument/2006/relationships/slideLayout" Target="../slideLayouts/slideLayout20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hyperlink" Target="https://www.eifl.net/resources/eifl-plips-small-bites-managing-workshop-expectations-training-video-public-librarians" TargetMode="External"/><Relationship Id="rId2" Type="http://schemas.openxmlformats.org/officeDocument/2006/relationships/image" Target="../media/image77.png"/><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rdentlearning.com/blog/what-is-the-kirkpatrick-model" TargetMode="External"/><Relationship Id="rId2" Type="http://schemas.openxmlformats.org/officeDocument/2006/relationships/image" Target="../media/image78.png"/><Relationship Id="rId1" Type="http://schemas.openxmlformats.org/officeDocument/2006/relationships/slideLayout" Target="../slideLayouts/slideLayout23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rdentlearning.com/blog/what-is-the-kirkpatrick-model" TargetMode="External"/><Relationship Id="rId2" Type="http://schemas.openxmlformats.org/officeDocument/2006/relationships/image" Target="../media/image79.png"/><Relationship Id="rId1" Type="http://schemas.openxmlformats.org/officeDocument/2006/relationships/slideLayout" Target="../slideLayouts/slideLayout232.xml"/></Relationships>
</file>

<file path=ppt/slides/_rels/slide28.xml.rels><?xml version="1.0" encoding="UTF-8" standalone="yes"?>
<Relationships xmlns="http://schemas.openxmlformats.org/package/2006/relationships"><Relationship Id="rId3" Type="http://schemas.openxmlformats.org/officeDocument/2006/relationships/hyperlink" Target="https://carpentries.org/" TargetMode="External"/><Relationship Id="rId2" Type="http://schemas.openxmlformats.org/officeDocument/2006/relationships/image" Target="../media/image80.png"/><Relationship Id="rId1" Type="http://schemas.openxmlformats.org/officeDocument/2006/relationships/slideLayout" Target="../slideLayouts/slideLayout232.xml"/><Relationship Id="rId4" Type="http://schemas.openxmlformats.org/officeDocument/2006/relationships/hyperlink" Target="https://eventfund.codeforscience.org/measuring-impact-to-craft-your-story/"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ventfund.codeforscience.org/measuring-impact-to-craft-your-story/" TargetMode="External"/><Relationship Id="rId2" Type="http://schemas.openxmlformats.org/officeDocument/2006/relationships/hyperlink" Target="https://carpentries.org/" TargetMode="External"/><Relationship Id="rId1" Type="http://schemas.openxmlformats.org/officeDocument/2006/relationships/slideLayout" Target="../slideLayouts/slideLayout232.xml"/><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30.xml.rels><?xml version="1.0" encoding="UTF-8" standalone="yes"?>
<Relationships xmlns="http://schemas.openxmlformats.org/package/2006/relationships"><Relationship Id="rId3" Type="http://schemas.openxmlformats.org/officeDocument/2006/relationships/hyperlink" Target="https://www.eifl.net/resources/eifl-plips-small-bites-how-evaluate-your-librarys-training-programme-training-video-public" TargetMode="External"/><Relationship Id="rId2" Type="http://schemas.openxmlformats.org/officeDocument/2006/relationships/image" Target="../media/image82.png"/><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13.xml"/><Relationship Id="rId1" Type="http://schemas.openxmlformats.org/officeDocument/2006/relationships/slideLayout" Target="../slideLayouts/slideLayout20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84.tmp"/><Relationship Id="rId1" Type="http://schemas.openxmlformats.org/officeDocument/2006/relationships/slideLayout" Target="../slideLayouts/slideLayout232.xml"/></Relationships>
</file>

<file path=ppt/slides/_rels/slide35.xml.rels><?xml version="1.0" encoding="UTF-8" standalone="yes"?>
<Relationships xmlns="http://schemas.openxmlformats.org/package/2006/relationships"><Relationship Id="rId2" Type="http://schemas.openxmlformats.org/officeDocument/2006/relationships/image" Target="../media/image85.tmp"/><Relationship Id="rId1" Type="http://schemas.openxmlformats.org/officeDocument/2006/relationships/slideLayout" Target="../slideLayouts/slideLayout232.xml"/></Relationships>
</file>

<file path=ppt/slides/_rels/slide36.xml.rels><?xml version="1.0" encoding="UTF-8" standalone="yes"?>
<Relationships xmlns="http://schemas.openxmlformats.org/package/2006/relationships"><Relationship Id="rId3" Type="http://schemas.openxmlformats.org/officeDocument/2006/relationships/hyperlink" Target="https://open-science-training-handbook.github.io/Open-Science-Training-Handbook_EN/" TargetMode="External"/><Relationship Id="rId2" Type="http://schemas.openxmlformats.org/officeDocument/2006/relationships/image" Target="../media/image86.png"/><Relationship Id="rId1" Type="http://schemas.openxmlformats.org/officeDocument/2006/relationships/slideLayout" Target="../slideLayouts/slideLayout232.xml"/></Relationships>
</file>

<file path=ppt/slides/_rels/slide37.xml.rels><?xml version="1.0" encoding="UTF-8" standalone="yes"?>
<Relationships xmlns="http://schemas.openxmlformats.org/package/2006/relationships"><Relationship Id="rId3" Type="http://schemas.openxmlformats.org/officeDocument/2006/relationships/hyperlink" Target="https://www.openaire.eu/cop-training" TargetMode="External"/><Relationship Id="rId2" Type="http://schemas.openxmlformats.org/officeDocument/2006/relationships/image" Target="../media/image87.png"/><Relationship Id="rId1" Type="http://schemas.openxmlformats.org/officeDocument/2006/relationships/slideLayout" Target="../slideLayouts/slideLayout232.xml"/></Relationships>
</file>

<file path=ppt/slides/_rels/slide38.xml.rels><?xml version="1.0" encoding="UTF-8" standalone="yes"?>
<Relationships xmlns="http://schemas.openxmlformats.org/package/2006/relationships"><Relationship Id="rId3" Type="http://schemas.openxmlformats.org/officeDocument/2006/relationships/hyperlink" Target="https://marketplace.eosc-portal.eu/services/c/training-support" TargetMode="External"/><Relationship Id="rId2" Type="http://schemas.openxmlformats.org/officeDocument/2006/relationships/image" Target="../media/image88.pn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8.xml"/></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111.xml"/></Relationships>
</file>

<file path=ppt/slides/_rels/slide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111.xml"/></Relationships>
</file>

<file path=ppt/slides/_rels/slide9.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notesSlide" Target="../notesSlides/notesSlide8.xml"/><Relationship Id="rId1" Type="http://schemas.openxmlformats.org/officeDocument/2006/relationships/slideLayout" Target="../slideLayouts/slideLayout1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825" y="1909933"/>
            <a:ext cx="8382000" cy="1086098"/>
          </a:xfrm>
        </p:spPr>
        <p:txBody>
          <a:bodyPr/>
          <a:lstStyle/>
          <a:p>
            <a:r>
              <a:rPr lang="en-US" sz="12000" b="1" dirty="0" smtClean="0">
                <a:solidFill>
                  <a:schemeClr val="tx1"/>
                </a:solidFill>
                <a:latin typeface="+mj-lt"/>
              </a:rPr>
              <a:t>Training tips</a:t>
            </a:r>
            <a:endParaRPr lang="en-US" sz="12000" b="1" dirty="0">
              <a:solidFill>
                <a:schemeClr val="tx1"/>
              </a:solidFill>
              <a:latin typeface="+mj-lt"/>
            </a:endParaRPr>
          </a:p>
        </p:txBody>
      </p:sp>
      <p:sp>
        <p:nvSpPr>
          <p:cNvPr id="4" name="Rectangle 3"/>
          <p:cNvSpPr/>
          <p:nvPr/>
        </p:nvSpPr>
        <p:spPr>
          <a:xfrm>
            <a:off x="6457955" y="5477630"/>
            <a:ext cx="2528577" cy="338554"/>
          </a:xfrm>
          <a:prstGeom prst="rect">
            <a:avLst/>
          </a:prstGeom>
        </p:spPr>
        <p:txBody>
          <a:bodyPr wrap="none">
            <a:spAutoFit/>
          </a:bodyPr>
          <a:lstStyle/>
          <a:p>
            <a:r>
              <a:rPr lang="en-US" sz="1600" dirty="0">
                <a:solidFill>
                  <a:srgbClr val="000000"/>
                </a:solidFill>
                <a:latin typeface="+mj-lt"/>
                <a:ea typeface="Open Sans" panose="020B0606030504020204" pitchFamily="34" charset="0"/>
                <a:cs typeface="Open Sans" panose="020B0606030504020204" pitchFamily="34" charset="0"/>
              </a:rPr>
              <a:t>Attribution 4.0 International</a:t>
            </a:r>
          </a:p>
        </p:txBody>
      </p:sp>
      <p:pic>
        <p:nvPicPr>
          <p:cNvPr id="1026" name="Picture 2" descr="http://i.creativecommons.org/l/by/3.0/88x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475" y="5128668"/>
            <a:ext cx="990600" cy="34896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21555" y="3787438"/>
            <a:ext cx="8382000" cy="1086098"/>
          </a:xfrm>
          <a:prstGeom prst="rect">
            <a:avLst/>
          </a:prstGeom>
        </p:spPr>
        <p:txBody>
          <a:bodyPr vert="horz" lIns="91440" tIns="45720" rIns="91440" bIns="45720" rtlCol="0" anchor="ctr">
            <a:noAutofit/>
          </a:bodyPr>
          <a:lstStyle>
            <a:lvl1pPr algn="l" defTabSz="342900" rtl="0" eaLnBrk="1" latinLnBrk="0" hangingPunct="1">
              <a:spcBef>
                <a:spcPct val="0"/>
              </a:spcBef>
              <a:buNone/>
              <a:defRPr sz="3750" kern="1200">
                <a:solidFill>
                  <a:srgbClr val="595959"/>
                </a:solidFill>
                <a:latin typeface="Open Sans"/>
                <a:ea typeface="+mj-ea"/>
                <a:cs typeface="Open Sans"/>
              </a:defRPr>
            </a:lvl1pPr>
          </a:lstStyle>
          <a:p>
            <a:endParaRPr lang="en-US" sz="3600" dirty="0">
              <a:solidFill>
                <a:schemeClr val="tx1"/>
              </a:solidFill>
              <a:latin typeface="+mj-lt"/>
            </a:endParaRPr>
          </a:p>
        </p:txBody>
      </p:sp>
      <p:sp>
        <p:nvSpPr>
          <p:cNvPr id="6" name="Title 1"/>
          <p:cNvSpPr txBox="1">
            <a:spLocks/>
          </p:cNvSpPr>
          <p:nvPr/>
        </p:nvSpPr>
        <p:spPr>
          <a:xfrm>
            <a:off x="604532" y="3787438"/>
            <a:ext cx="8382000" cy="1086098"/>
          </a:xfrm>
          <a:prstGeom prst="rect">
            <a:avLst/>
          </a:prstGeom>
        </p:spPr>
        <p:txBody>
          <a:bodyPr vert="horz" lIns="91440" tIns="45720" rIns="91440" bIns="45720" rtlCol="0" anchor="ctr">
            <a:noAutofit/>
          </a:bodyPr>
          <a:lstStyle>
            <a:lvl1pPr algn="l" defTabSz="342900" rtl="0" eaLnBrk="1" latinLnBrk="0" hangingPunct="1">
              <a:spcBef>
                <a:spcPct val="0"/>
              </a:spcBef>
              <a:buNone/>
              <a:defRPr sz="3750" kern="1200">
                <a:solidFill>
                  <a:srgbClr val="595959"/>
                </a:solidFill>
                <a:latin typeface="Open Sans"/>
                <a:ea typeface="+mj-ea"/>
                <a:cs typeface="Open Sans"/>
              </a:defRPr>
            </a:lvl1pPr>
          </a:lstStyle>
          <a:p>
            <a:r>
              <a:rPr lang="en-US" sz="3200" dirty="0" smtClean="0">
                <a:solidFill>
                  <a:schemeClr val="tx1"/>
                </a:solidFill>
                <a:latin typeface="+mj-lt"/>
              </a:rPr>
              <a:t>Iryna Kuchma, Open Access </a:t>
            </a:r>
            <a:r>
              <a:rPr lang="en-US" sz="3200" dirty="0" err="1" smtClean="0">
                <a:solidFill>
                  <a:schemeClr val="tx1"/>
                </a:solidFill>
                <a:latin typeface="+mj-lt"/>
              </a:rPr>
              <a:t>Programme</a:t>
            </a:r>
            <a:r>
              <a:rPr lang="en-US" sz="3200" dirty="0" smtClean="0">
                <a:solidFill>
                  <a:schemeClr val="tx1"/>
                </a:solidFill>
                <a:latin typeface="+mj-lt"/>
              </a:rPr>
              <a:t> Manager</a:t>
            </a:r>
            <a:endParaRPr lang="en-US" sz="3200" dirty="0">
              <a:solidFill>
                <a:schemeClr val="tx1"/>
              </a:solidFill>
              <a:latin typeface="+mj-lt"/>
            </a:endParaRPr>
          </a:p>
        </p:txBody>
      </p:sp>
    </p:spTree>
    <p:extLst>
      <p:ext uri="{BB962C8B-B14F-4D97-AF65-F5344CB8AC3E}">
        <p14:creationId xmlns:p14="http://schemas.microsoft.com/office/powerpoint/2010/main" val="3305625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lb: Powering up your 2018 (data skills) training - online workbook v2 - Google Doc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7664"/>
            <a:ext cx="9144000" cy="4922674"/>
          </a:xfrm>
          <a:prstGeom prst="rect">
            <a:avLst/>
          </a:prstGeom>
        </p:spPr>
      </p:pic>
    </p:spTree>
    <p:extLst>
      <p:ext uri="{BB962C8B-B14F-4D97-AF65-F5344CB8AC3E}">
        <p14:creationId xmlns:p14="http://schemas.microsoft.com/office/powerpoint/2010/main" val="270052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lb: Powering up your 2018 (data skills) training - online workbook v2 - Google Doc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7664"/>
            <a:ext cx="9144000" cy="4922674"/>
          </a:xfrm>
          <a:prstGeom prst="rect">
            <a:avLst/>
          </a:prstGeom>
        </p:spPr>
      </p:pic>
    </p:spTree>
    <p:extLst>
      <p:ext uri="{BB962C8B-B14F-4D97-AF65-F5344CB8AC3E}">
        <p14:creationId xmlns:p14="http://schemas.microsoft.com/office/powerpoint/2010/main" val="79073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0073" y="80794"/>
            <a:ext cx="7647382" cy="5982286"/>
          </a:xfrm>
          <a:prstGeom prst="rect">
            <a:avLst/>
          </a:prstGeom>
        </p:spPr>
      </p:pic>
      <p:sp>
        <p:nvSpPr>
          <p:cNvPr id="4" name="Rectangle 3"/>
          <p:cNvSpPr/>
          <p:nvPr/>
        </p:nvSpPr>
        <p:spPr>
          <a:xfrm>
            <a:off x="1316154" y="6363162"/>
            <a:ext cx="7692528" cy="300082"/>
          </a:xfrm>
          <a:prstGeom prst="rect">
            <a:avLst/>
          </a:prstGeom>
        </p:spPr>
        <p:txBody>
          <a:bodyPr wrap="square">
            <a:spAutoFit/>
          </a:bodyPr>
          <a:lstStyle/>
          <a:p>
            <a:pPr defTabSz="342900"/>
            <a:r>
              <a:rPr lang="en-US" sz="1350" dirty="0">
                <a:solidFill>
                  <a:srgbClr val="222080"/>
                </a:solidFill>
                <a:hlinkClick r:id="rId3"/>
              </a:rPr>
              <a:t>https://moodle.learn.eosc-synergy.eu/course/view.php?id=132&amp;section=4#tabs-tree-start</a:t>
            </a:r>
            <a:r>
              <a:rPr lang="en-US" sz="1350" dirty="0">
                <a:solidFill>
                  <a:srgbClr val="222080"/>
                </a:solidFill>
              </a:rPr>
              <a:t> </a:t>
            </a:r>
          </a:p>
        </p:txBody>
      </p:sp>
      <p:sp>
        <p:nvSpPr>
          <p:cNvPr id="5" name="Rectangle 4"/>
          <p:cNvSpPr/>
          <p:nvPr/>
        </p:nvSpPr>
        <p:spPr>
          <a:xfrm>
            <a:off x="2490949" y="6063080"/>
            <a:ext cx="4208332" cy="300082"/>
          </a:xfrm>
          <a:prstGeom prst="rect">
            <a:avLst/>
          </a:prstGeom>
        </p:spPr>
        <p:txBody>
          <a:bodyPr wrap="none">
            <a:spAutoFit/>
          </a:bodyPr>
          <a:lstStyle/>
          <a:p>
            <a:pPr defTabSz="342900"/>
            <a:r>
              <a:rPr lang="en-US" sz="1350" dirty="0">
                <a:solidFill>
                  <a:srgbClr val="212529"/>
                </a:solidFill>
                <a:latin typeface="Poppins"/>
                <a:hlinkClick r:id="rId4"/>
              </a:rPr>
              <a:t>Training analysis worksheet A &amp; B - short </a:t>
            </a:r>
            <a:r>
              <a:rPr lang="en-US" sz="1350" dirty="0" err="1">
                <a:solidFill>
                  <a:srgbClr val="212529"/>
                </a:solidFill>
                <a:latin typeface="Poppins"/>
                <a:hlinkClick r:id="rId4"/>
              </a:rPr>
              <a:t>versionFile</a:t>
            </a:r>
            <a:endParaRPr lang="en-US" sz="1350" dirty="0">
              <a:solidFill>
                <a:srgbClr val="222080"/>
              </a:solidFill>
            </a:endParaRPr>
          </a:p>
        </p:txBody>
      </p:sp>
    </p:spTree>
    <p:extLst>
      <p:ext uri="{BB962C8B-B14F-4D97-AF65-F5344CB8AC3E}">
        <p14:creationId xmlns:p14="http://schemas.microsoft.com/office/powerpoint/2010/main" val="1121330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41591" y="764935"/>
            <a:ext cx="7665100" cy="5052155"/>
          </a:xfrm>
          <a:prstGeom prst="rect">
            <a:avLst/>
          </a:prstGeom>
        </p:spPr>
      </p:pic>
      <p:sp>
        <p:nvSpPr>
          <p:cNvPr id="4" name="Rectangle 3"/>
          <p:cNvSpPr/>
          <p:nvPr/>
        </p:nvSpPr>
        <p:spPr>
          <a:xfrm>
            <a:off x="2467834" y="5817090"/>
            <a:ext cx="4208332" cy="300082"/>
          </a:xfrm>
          <a:prstGeom prst="rect">
            <a:avLst/>
          </a:prstGeom>
        </p:spPr>
        <p:txBody>
          <a:bodyPr wrap="none">
            <a:spAutoFit/>
          </a:bodyPr>
          <a:lstStyle/>
          <a:p>
            <a:pPr defTabSz="342900"/>
            <a:r>
              <a:rPr lang="en-US" sz="1350" dirty="0">
                <a:solidFill>
                  <a:srgbClr val="212529"/>
                </a:solidFill>
                <a:latin typeface="Poppins"/>
                <a:hlinkClick r:id="rId3"/>
              </a:rPr>
              <a:t>Training analysis worksheet A &amp; B - short </a:t>
            </a:r>
            <a:r>
              <a:rPr lang="en-US" sz="1350" dirty="0" err="1">
                <a:solidFill>
                  <a:srgbClr val="212529"/>
                </a:solidFill>
                <a:latin typeface="Poppins"/>
                <a:hlinkClick r:id="rId3"/>
              </a:rPr>
              <a:t>versionFile</a:t>
            </a:r>
            <a:endParaRPr lang="en-US" sz="1350" dirty="0">
              <a:solidFill>
                <a:srgbClr val="222080"/>
              </a:solidFill>
            </a:endParaRPr>
          </a:p>
        </p:txBody>
      </p:sp>
      <p:sp>
        <p:nvSpPr>
          <p:cNvPr id="5" name="Rectangle 4"/>
          <p:cNvSpPr/>
          <p:nvPr/>
        </p:nvSpPr>
        <p:spPr>
          <a:xfrm>
            <a:off x="1451472" y="6215381"/>
            <a:ext cx="7692528" cy="300082"/>
          </a:xfrm>
          <a:prstGeom prst="rect">
            <a:avLst/>
          </a:prstGeom>
        </p:spPr>
        <p:txBody>
          <a:bodyPr wrap="square">
            <a:spAutoFit/>
          </a:bodyPr>
          <a:lstStyle/>
          <a:p>
            <a:pPr defTabSz="342900"/>
            <a:r>
              <a:rPr lang="en-US" sz="1350" dirty="0">
                <a:solidFill>
                  <a:srgbClr val="222080"/>
                </a:solidFill>
                <a:hlinkClick r:id="rId4"/>
              </a:rPr>
              <a:t>https://moodle.learn.eosc-synergy.eu/course/view.php?id=132&amp;section=4#tabs-tree-start</a:t>
            </a:r>
            <a:r>
              <a:rPr lang="en-US" sz="1350" dirty="0">
                <a:solidFill>
                  <a:srgbClr val="222080"/>
                </a:solidFill>
              </a:rPr>
              <a:t> </a:t>
            </a:r>
          </a:p>
        </p:txBody>
      </p:sp>
    </p:spTree>
    <p:extLst>
      <p:ext uri="{BB962C8B-B14F-4D97-AF65-F5344CB8AC3E}">
        <p14:creationId xmlns:p14="http://schemas.microsoft.com/office/powerpoint/2010/main" val="269031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857571"/>
            <a:ext cx="9142857" cy="5142857"/>
          </a:xfrm>
          <a:prstGeom prst="rect">
            <a:avLst/>
          </a:prstGeom>
        </p:spPr>
      </p:pic>
    </p:spTree>
    <p:extLst>
      <p:ext uri="{BB962C8B-B14F-4D97-AF65-F5344CB8AC3E}">
        <p14:creationId xmlns:p14="http://schemas.microsoft.com/office/powerpoint/2010/main" val="216950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a:t> </a:t>
            </a:r>
            <a:r>
              <a:rPr lang="en-US" sz="2800" b="1" i="1" dirty="0">
                <a:hlinkClick r:id="rId2"/>
              </a:rPr>
              <a:t>A Taxonomy for Teaching, Learning, and Assessment</a:t>
            </a:r>
            <a:endParaRPr lang="en-US" sz="2800" b="1" dirty="0"/>
          </a:p>
        </p:txBody>
      </p:sp>
      <p:sp>
        <p:nvSpPr>
          <p:cNvPr id="7" name="Rectangle 6"/>
          <p:cNvSpPr/>
          <p:nvPr/>
        </p:nvSpPr>
        <p:spPr>
          <a:xfrm>
            <a:off x="6349459" y="3754224"/>
            <a:ext cx="1951361" cy="1815882"/>
          </a:xfrm>
          <a:prstGeom prst="rect">
            <a:avLst/>
          </a:prstGeom>
        </p:spPr>
        <p:txBody>
          <a:bodyPr wrap="square">
            <a:spAutoFit/>
          </a:bodyPr>
          <a:lstStyle/>
          <a:p>
            <a:r>
              <a:rPr lang="en-US" sz="2800" b="1" dirty="0"/>
              <a:t>Create</a:t>
            </a:r>
          </a:p>
          <a:p>
            <a:r>
              <a:rPr lang="en-US" sz="2800" dirty="0"/>
              <a:t>Generating</a:t>
            </a:r>
          </a:p>
          <a:p>
            <a:r>
              <a:rPr lang="en-US" sz="2800" dirty="0"/>
              <a:t>Planning</a:t>
            </a:r>
          </a:p>
          <a:p>
            <a:r>
              <a:rPr lang="en-US" sz="2800" dirty="0" smtClean="0"/>
              <a:t>Producing</a:t>
            </a:r>
            <a:endParaRPr lang="en-US" sz="2800" b="0" i="0" dirty="0">
              <a:effectLst/>
            </a:endParaRPr>
          </a:p>
        </p:txBody>
      </p:sp>
      <p:sp>
        <p:nvSpPr>
          <p:cNvPr id="9" name="Rectangle 8"/>
          <p:cNvSpPr/>
          <p:nvPr/>
        </p:nvSpPr>
        <p:spPr>
          <a:xfrm>
            <a:off x="6231515" y="1630146"/>
            <a:ext cx="2069305" cy="1384995"/>
          </a:xfrm>
          <a:prstGeom prst="rect">
            <a:avLst/>
          </a:prstGeom>
        </p:spPr>
        <p:txBody>
          <a:bodyPr wrap="square">
            <a:spAutoFit/>
          </a:bodyPr>
          <a:lstStyle/>
          <a:p>
            <a:r>
              <a:rPr lang="en-US" sz="2800" b="1" dirty="0" smtClean="0"/>
              <a:t>Evaluate</a:t>
            </a:r>
            <a:endParaRPr lang="en-US" sz="2800" b="1" dirty="0"/>
          </a:p>
          <a:p>
            <a:r>
              <a:rPr lang="en-US" sz="2800" dirty="0"/>
              <a:t>Checking</a:t>
            </a:r>
          </a:p>
          <a:p>
            <a:r>
              <a:rPr lang="en-US" sz="2800" dirty="0"/>
              <a:t>Critiquing</a:t>
            </a:r>
          </a:p>
        </p:txBody>
      </p:sp>
      <p:sp>
        <p:nvSpPr>
          <p:cNvPr id="10" name="Rectangle 9"/>
          <p:cNvSpPr/>
          <p:nvPr/>
        </p:nvSpPr>
        <p:spPr>
          <a:xfrm>
            <a:off x="517055" y="3015141"/>
            <a:ext cx="2143017" cy="3539430"/>
          </a:xfrm>
          <a:prstGeom prst="rect">
            <a:avLst/>
          </a:prstGeom>
        </p:spPr>
        <p:txBody>
          <a:bodyPr wrap="square">
            <a:spAutoFit/>
          </a:bodyPr>
          <a:lstStyle/>
          <a:p>
            <a:r>
              <a:rPr lang="en-US" sz="2800" b="1" dirty="0"/>
              <a:t>Understand</a:t>
            </a:r>
          </a:p>
          <a:p>
            <a:r>
              <a:rPr lang="en-US" sz="2800" dirty="0"/>
              <a:t>Interpreting</a:t>
            </a:r>
          </a:p>
          <a:p>
            <a:r>
              <a:rPr lang="en-US" sz="2800" dirty="0"/>
              <a:t>Exemplifying</a:t>
            </a:r>
          </a:p>
          <a:p>
            <a:r>
              <a:rPr lang="en-US" sz="2800" dirty="0"/>
              <a:t>Classifying</a:t>
            </a:r>
          </a:p>
          <a:p>
            <a:r>
              <a:rPr lang="en-US" sz="2800" dirty="0"/>
              <a:t>Summarizing</a:t>
            </a:r>
          </a:p>
          <a:p>
            <a:r>
              <a:rPr lang="en-US" sz="2800" dirty="0"/>
              <a:t>Inferring</a:t>
            </a:r>
          </a:p>
          <a:p>
            <a:r>
              <a:rPr lang="en-US" sz="2800" dirty="0"/>
              <a:t>Comparing</a:t>
            </a:r>
          </a:p>
          <a:p>
            <a:r>
              <a:rPr lang="en-US" sz="2800" dirty="0"/>
              <a:t>Explaining</a:t>
            </a:r>
          </a:p>
        </p:txBody>
      </p:sp>
      <p:sp>
        <p:nvSpPr>
          <p:cNvPr id="11" name="Rectangle 10"/>
          <p:cNvSpPr/>
          <p:nvPr/>
        </p:nvSpPr>
        <p:spPr>
          <a:xfrm>
            <a:off x="501775" y="1304309"/>
            <a:ext cx="2158297" cy="1384995"/>
          </a:xfrm>
          <a:prstGeom prst="rect">
            <a:avLst/>
          </a:prstGeom>
        </p:spPr>
        <p:txBody>
          <a:bodyPr wrap="square">
            <a:spAutoFit/>
          </a:bodyPr>
          <a:lstStyle/>
          <a:p>
            <a:r>
              <a:rPr lang="en-US" sz="2800" b="1" dirty="0"/>
              <a:t>Remember</a:t>
            </a:r>
          </a:p>
          <a:p>
            <a:r>
              <a:rPr lang="en-US" sz="2800" dirty="0"/>
              <a:t>Recognizing</a:t>
            </a:r>
          </a:p>
          <a:p>
            <a:r>
              <a:rPr lang="en-US" sz="2800" dirty="0"/>
              <a:t>Recalling</a:t>
            </a:r>
          </a:p>
        </p:txBody>
      </p:sp>
      <p:sp>
        <p:nvSpPr>
          <p:cNvPr id="14" name="Rectangle 13"/>
          <p:cNvSpPr/>
          <p:nvPr/>
        </p:nvSpPr>
        <p:spPr>
          <a:xfrm>
            <a:off x="3535920" y="1996806"/>
            <a:ext cx="2282989" cy="1384995"/>
          </a:xfrm>
          <a:prstGeom prst="rect">
            <a:avLst/>
          </a:prstGeom>
        </p:spPr>
        <p:txBody>
          <a:bodyPr wrap="square">
            <a:spAutoFit/>
          </a:bodyPr>
          <a:lstStyle/>
          <a:p>
            <a:r>
              <a:rPr lang="en-US" sz="2800" b="1" dirty="0"/>
              <a:t>Apply</a:t>
            </a:r>
          </a:p>
          <a:p>
            <a:r>
              <a:rPr lang="en-US" sz="2800" dirty="0"/>
              <a:t>Executing</a:t>
            </a:r>
          </a:p>
          <a:p>
            <a:r>
              <a:rPr lang="en-US" sz="2800" dirty="0"/>
              <a:t>Implementing</a:t>
            </a:r>
          </a:p>
        </p:txBody>
      </p:sp>
      <p:sp>
        <p:nvSpPr>
          <p:cNvPr id="15" name="Rectangle 14"/>
          <p:cNvSpPr/>
          <p:nvPr/>
        </p:nvSpPr>
        <p:spPr>
          <a:xfrm>
            <a:off x="3535920" y="3585299"/>
            <a:ext cx="2563090" cy="1815882"/>
          </a:xfrm>
          <a:prstGeom prst="rect">
            <a:avLst/>
          </a:prstGeom>
        </p:spPr>
        <p:txBody>
          <a:bodyPr wrap="square">
            <a:spAutoFit/>
          </a:bodyPr>
          <a:lstStyle/>
          <a:p>
            <a:r>
              <a:rPr lang="en-US" sz="2800" b="1" dirty="0"/>
              <a:t>Analyze</a:t>
            </a:r>
          </a:p>
          <a:p>
            <a:r>
              <a:rPr lang="en-US" sz="2800" dirty="0"/>
              <a:t>Differentiating</a:t>
            </a:r>
          </a:p>
          <a:p>
            <a:r>
              <a:rPr lang="en-US" sz="2800" dirty="0"/>
              <a:t>Organizing</a:t>
            </a:r>
          </a:p>
          <a:p>
            <a:r>
              <a:rPr lang="en-US" sz="2800" dirty="0"/>
              <a:t>Attributing</a:t>
            </a:r>
          </a:p>
        </p:txBody>
      </p:sp>
      <p:sp>
        <p:nvSpPr>
          <p:cNvPr id="16" name="Rectangle 15"/>
          <p:cNvSpPr/>
          <p:nvPr/>
        </p:nvSpPr>
        <p:spPr>
          <a:xfrm>
            <a:off x="2410691" y="6296404"/>
            <a:ext cx="6567054" cy="461665"/>
          </a:xfrm>
          <a:prstGeom prst="rect">
            <a:avLst/>
          </a:prstGeom>
        </p:spPr>
        <p:txBody>
          <a:bodyPr wrap="square">
            <a:spAutoFit/>
          </a:bodyPr>
          <a:lstStyle/>
          <a:p>
            <a:r>
              <a:rPr lang="en-US" sz="1200" dirty="0">
                <a:solidFill>
                  <a:srgbClr val="222222"/>
                </a:solidFill>
                <a:latin typeface="Roboto"/>
              </a:rPr>
              <a:t>Armstrong, P. (2010). Bloom’s Taxonomy. Vanderbilt University Center for Teaching. Retrieved </a:t>
            </a:r>
            <a:r>
              <a:rPr lang="en-US" sz="1200" dirty="0" smtClean="0">
                <a:solidFill>
                  <a:srgbClr val="222222"/>
                </a:solidFill>
                <a:latin typeface="Roboto"/>
              </a:rPr>
              <a:t>28/1/2023 </a:t>
            </a:r>
            <a:r>
              <a:rPr lang="en-US" sz="1200" dirty="0">
                <a:solidFill>
                  <a:srgbClr val="222222"/>
                </a:solidFill>
                <a:latin typeface="Roboto"/>
              </a:rPr>
              <a:t>from </a:t>
            </a:r>
            <a:r>
              <a:rPr lang="en-US" sz="1200" dirty="0">
                <a:solidFill>
                  <a:srgbClr val="222222"/>
                </a:solidFill>
                <a:latin typeface="Roboto"/>
                <a:hlinkClick r:id="rId3"/>
              </a:rPr>
              <a:t>https://cft.vanderbilt.edu/guides-sub-pages/blooms-taxonomy</a:t>
            </a:r>
            <a:r>
              <a:rPr lang="en-US" sz="1200" dirty="0" smtClean="0">
                <a:solidFill>
                  <a:srgbClr val="222222"/>
                </a:solidFill>
                <a:latin typeface="Roboto"/>
                <a:hlinkClick r:id="rId3"/>
              </a:rPr>
              <a:t>/</a:t>
            </a:r>
            <a:r>
              <a:rPr lang="en-US" sz="1200" dirty="0" smtClean="0">
                <a:solidFill>
                  <a:srgbClr val="222222"/>
                </a:solidFill>
                <a:latin typeface="Roboto"/>
              </a:rPr>
              <a:t> </a:t>
            </a:r>
            <a:endParaRPr lang="en-US" sz="1200" dirty="0"/>
          </a:p>
        </p:txBody>
      </p:sp>
    </p:spTree>
    <p:extLst>
      <p:ext uri="{BB962C8B-B14F-4D97-AF65-F5344CB8AC3E}">
        <p14:creationId xmlns:p14="http://schemas.microsoft.com/office/powerpoint/2010/main" val="346367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8"/>
          <p:cNvSpPr txBox="1">
            <a:spLocks noGrp="1"/>
          </p:cNvSpPr>
          <p:nvPr>
            <p:ph type="title"/>
          </p:nvPr>
        </p:nvSpPr>
        <p:spPr>
          <a:xfrm>
            <a:off x="628650" y="1131094"/>
            <a:ext cx="6951245" cy="994172"/>
          </a:xfrm>
          <a:prstGeom prst="rect">
            <a:avLst/>
          </a:prstGeom>
          <a:noFill/>
          <a:ln>
            <a:noFill/>
          </a:ln>
        </p:spPr>
        <p:txBody>
          <a:bodyPr spcFirstLastPara="1" wrap="square" lIns="68569" tIns="34275" rIns="68569" bIns="34275" anchor="ctr" anchorCtr="0">
            <a:normAutofit/>
          </a:bodyPr>
          <a:lstStyle/>
          <a:p>
            <a:r>
              <a:rPr lang="en-GB"/>
              <a:t>The ABC learning design method</a:t>
            </a:r>
            <a:endParaRPr/>
          </a:p>
        </p:txBody>
      </p:sp>
      <p:sp>
        <p:nvSpPr>
          <p:cNvPr id="361" name="Google Shape;361;p18"/>
          <p:cNvSpPr txBox="1">
            <a:spLocks noGrp="1"/>
          </p:cNvSpPr>
          <p:nvPr>
            <p:ph type="body" idx="1"/>
          </p:nvPr>
        </p:nvSpPr>
        <p:spPr>
          <a:xfrm>
            <a:off x="628650" y="2226469"/>
            <a:ext cx="7886700" cy="3263504"/>
          </a:xfrm>
          <a:prstGeom prst="rect">
            <a:avLst/>
          </a:prstGeom>
          <a:noFill/>
          <a:ln>
            <a:noFill/>
          </a:ln>
        </p:spPr>
        <p:txBody>
          <a:bodyPr spcFirstLastPara="1" wrap="square" lIns="68569" tIns="34275" rIns="68569" bIns="34275" anchor="t" anchorCtr="0">
            <a:normAutofit/>
          </a:bodyPr>
          <a:lstStyle/>
          <a:p>
            <a:pPr>
              <a:buSzPts val="3080"/>
            </a:pPr>
            <a:r>
              <a:rPr lang="en-GB" sz="2400" dirty="0"/>
              <a:t>Well established </a:t>
            </a:r>
            <a:endParaRPr sz="2400" dirty="0"/>
          </a:p>
          <a:p>
            <a:pPr>
              <a:buSzPts val="3080"/>
            </a:pPr>
            <a:r>
              <a:rPr lang="en-GB" sz="2400" dirty="0"/>
              <a:t>Quick and </a:t>
            </a:r>
            <a:r>
              <a:rPr lang="en-GB" sz="2400" dirty="0" smtClean="0"/>
              <a:t>simple</a:t>
            </a:r>
            <a:endParaRPr sz="2400" dirty="0"/>
          </a:p>
          <a:p>
            <a:pPr>
              <a:buSzPts val="3080"/>
            </a:pPr>
            <a:r>
              <a:rPr lang="en-GB" sz="2400" dirty="0"/>
              <a:t>Map learner journey</a:t>
            </a:r>
            <a:endParaRPr sz="2400" dirty="0"/>
          </a:p>
          <a:p>
            <a:pPr>
              <a:buSzPts val="3080"/>
            </a:pPr>
            <a:r>
              <a:rPr lang="en-GB" sz="2400" dirty="0"/>
              <a:t>Identify learning type activities</a:t>
            </a:r>
            <a:endParaRPr sz="2400" dirty="0"/>
          </a:p>
          <a:p>
            <a:pPr>
              <a:buSzPts val="3080"/>
            </a:pPr>
            <a:r>
              <a:rPr lang="en-GB" sz="2400" dirty="0"/>
              <a:t>Select specific activities</a:t>
            </a:r>
            <a:endParaRPr sz="2400" dirty="0"/>
          </a:p>
          <a:p>
            <a:pPr marL="85725" indent="0">
              <a:buNone/>
            </a:pPr>
            <a:endParaRPr sz="1800" u="sng" dirty="0">
              <a:solidFill>
                <a:schemeClr val="hlink"/>
              </a:solidFill>
              <a:hlinkClick r:id="rId3"/>
            </a:endParaRPr>
          </a:p>
          <a:p>
            <a:pPr marL="2486025" lvl="7" indent="0">
              <a:buNone/>
            </a:pPr>
            <a:r>
              <a:rPr lang="en-GB" u="sng" dirty="0">
                <a:solidFill>
                  <a:schemeClr val="hlink"/>
                </a:solidFill>
                <a:hlinkClick r:id="rId3"/>
              </a:rPr>
              <a:t>https://abc-ld.org/</a:t>
            </a:r>
            <a:r>
              <a:rPr lang="en-GB" dirty="0"/>
              <a:t> </a:t>
            </a:r>
            <a:endParaRPr dirty="0"/>
          </a:p>
        </p:txBody>
      </p:sp>
      <p:sp>
        <p:nvSpPr>
          <p:cNvPr id="362" name="Google Shape;362;p18"/>
          <p:cNvSpPr txBox="1">
            <a:spLocks noGrp="1"/>
          </p:cNvSpPr>
          <p:nvPr>
            <p:ph type="sldNum" idx="12"/>
          </p:nvPr>
        </p:nvSpPr>
        <p:spPr>
          <a:xfrm>
            <a:off x="7877676" y="5624513"/>
            <a:ext cx="637674"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GB">
                <a:solidFill>
                  <a:srgbClr val="FFFFFF"/>
                </a:solidFill>
              </a:rPr>
              <a:pPr/>
              <a:t>16</a:t>
            </a:fld>
            <a:endParaRPr>
              <a:solidFill>
                <a:srgbClr val="FFFFFF"/>
              </a:solidFill>
            </a:endParaRPr>
          </a:p>
        </p:txBody>
      </p:sp>
      <p:pic>
        <p:nvPicPr>
          <p:cNvPr id="363" name="Google Shape;363;p18"/>
          <p:cNvPicPr preferRelativeResize="0"/>
          <p:nvPr/>
        </p:nvPicPr>
        <p:blipFill rotWithShape="1">
          <a:blip r:embed="rId4">
            <a:alphaModFix/>
          </a:blip>
          <a:srcRect/>
          <a:stretch/>
        </p:blipFill>
        <p:spPr>
          <a:xfrm>
            <a:off x="5221573" y="1876231"/>
            <a:ext cx="3933797" cy="2031387"/>
          </a:xfrm>
          <a:prstGeom prst="rect">
            <a:avLst/>
          </a:prstGeom>
          <a:noFill/>
          <a:ln>
            <a:noFill/>
          </a:ln>
        </p:spPr>
      </p:pic>
      <p:pic>
        <p:nvPicPr>
          <p:cNvPr id="364" name="Google Shape;364;p18"/>
          <p:cNvPicPr preferRelativeResize="0"/>
          <p:nvPr/>
        </p:nvPicPr>
        <p:blipFill rotWithShape="1">
          <a:blip r:embed="rId5">
            <a:alphaModFix/>
          </a:blip>
          <a:srcRect/>
          <a:stretch/>
        </p:blipFill>
        <p:spPr>
          <a:xfrm>
            <a:off x="897409" y="4823294"/>
            <a:ext cx="1980170" cy="426608"/>
          </a:xfrm>
          <a:prstGeom prst="rect">
            <a:avLst/>
          </a:prstGeom>
          <a:noFill/>
          <a:ln>
            <a:noFill/>
          </a:ln>
        </p:spPr>
      </p:pic>
      <p:pic>
        <p:nvPicPr>
          <p:cNvPr id="365" name="Google Shape;365;p18"/>
          <p:cNvPicPr preferRelativeResize="0"/>
          <p:nvPr/>
        </p:nvPicPr>
        <p:blipFill rotWithShape="1">
          <a:blip r:embed="rId6">
            <a:alphaModFix/>
          </a:blip>
          <a:srcRect/>
          <a:stretch/>
        </p:blipFill>
        <p:spPr>
          <a:xfrm>
            <a:off x="5285650" y="3958220"/>
            <a:ext cx="2910863" cy="2156757"/>
          </a:xfrm>
          <a:prstGeom prst="rect">
            <a:avLst/>
          </a:prstGeom>
          <a:noFill/>
          <a:ln>
            <a:noFill/>
          </a:ln>
        </p:spPr>
      </p:pic>
      <p:sp>
        <p:nvSpPr>
          <p:cNvPr id="366" name="Google Shape;366;p18"/>
          <p:cNvSpPr txBox="1">
            <a:spLocks noGrp="1"/>
          </p:cNvSpPr>
          <p:nvPr>
            <p:ph type="ftr" idx="11"/>
          </p:nvPr>
        </p:nvSpPr>
        <p:spPr>
          <a:xfrm>
            <a:off x="628650" y="5624513"/>
            <a:ext cx="5486400" cy="273844"/>
          </a:xfrm>
          <a:prstGeom prst="rect">
            <a:avLst/>
          </a:prstGeom>
          <a:noFill/>
          <a:ln>
            <a:noFill/>
          </a:ln>
        </p:spPr>
        <p:txBody>
          <a:bodyPr spcFirstLastPara="1" wrap="square" lIns="68569" tIns="34275" rIns="68569" bIns="34275" anchor="ctr" anchorCtr="0">
            <a:noAutofit/>
          </a:bodyPr>
          <a:lstStyle/>
          <a:p>
            <a:r>
              <a:rPr lang="en-GB">
                <a:solidFill>
                  <a:srgbClr val="000000"/>
                </a:solidFill>
                <a:latin typeface="Nunito"/>
                <a:ea typeface="Nunito"/>
                <a:cs typeface="Nunito"/>
                <a:sym typeface="Nunito"/>
              </a:rPr>
              <a:t>www.eosc-synergy.eu - </a:t>
            </a:r>
            <a:r>
              <a:rPr lang="en-GB" sz="750">
                <a:solidFill>
                  <a:srgbClr val="000000"/>
                </a:solidFill>
                <a:latin typeface="Nunito"/>
                <a:ea typeface="Nunito"/>
                <a:cs typeface="Nunito"/>
                <a:sym typeface="Nunito"/>
              </a:rPr>
              <a:t>RIA 857647</a:t>
            </a:r>
            <a:endParaRPr>
              <a:solidFill>
                <a:srgbClr val="000000"/>
              </a:solidFill>
              <a:latin typeface="Nunito"/>
              <a:ea typeface="Nunito"/>
              <a:cs typeface="Nunito"/>
              <a:sym typeface="Nunito"/>
            </a:endParaRPr>
          </a:p>
        </p:txBody>
      </p:sp>
    </p:spTree>
    <p:extLst>
      <p:ext uri="{BB962C8B-B14F-4D97-AF65-F5344CB8AC3E}">
        <p14:creationId xmlns:p14="http://schemas.microsoft.com/office/powerpoint/2010/main" val="245588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71" name="Google Shape;371;p19"/>
          <p:cNvGrpSpPr/>
          <p:nvPr/>
        </p:nvGrpSpPr>
        <p:grpSpPr>
          <a:xfrm>
            <a:off x="666813" y="1898636"/>
            <a:ext cx="6874919" cy="3564595"/>
            <a:chOff x="1710555" y="1301503"/>
            <a:chExt cx="8771854" cy="4450378"/>
          </a:xfrm>
        </p:grpSpPr>
        <p:pic>
          <p:nvPicPr>
            <p:cNvPr id="372" name="Google Shape;372;p19"/>
            <p:cNvPicPr preferRelativeResize="0"/>
            <p:nvPr/>
          </p:nvPicPr>
          <p:blipFill rotWithShape="1">
            <a:blip r:embed="rId3">
              <a:alphaModFix/>
            </a:blip>
            <a:srcRect/>
            <a:stretch/>
          </p:blipFill>
          <p:spPr>
            <a:xfrm>
              <a:off x="1710555" y="1301503"/>
              <a:ext cx="2828571" cy="2162069"/>
            </a:xfrm>
            <a:prstGeom prst="rect">
              <a:avLst/>
            </a:prstGeom>
            <a:noFill/>
            <a:ln>
              <a:noFill/>
            </a:ln>
            <a:effectLst>
              <a:outerShdw blurRad="50800" dist="38100" dir="2700000" algn="tl" rotWithShape="0">
                <a:srgbClr val="000000">
                  <a:alpha val="40000"/>
                </a:srgbClr>
              </a:outerShdw>
            </a:effectLst>
          </p:spPr>
        </p:pic>
        <p:pic>
          <p:nvPicPr>
            <p:cNvPr id="373" name="Google Shape;373;p19"/>
            <p:cNvPicPr preferRelativeResize="0"/>
            <p:nvPr/>
          </p:nvPicPr>
          <p:blipFill rotWithShape="1">
            <a:blip r:embed="rId4">
              <a:alphaModFix/>
            </a:blip>
            <a:srcRect/>
            <a:stretch/>
          </p:blipFill>
          <p:spPr>
            <a:xfrm>
              <a:off x="4645765" y="1301503"/>
              <a:ext cx="2849999" cy="2162069"/>
            </a:xfrm>
            <a:prstGeom prst="rect">
              <a:avLst/>
            </a:prstGeom>
            <a:noFill/>
            <a:ln>
              <a:noFill/>
            </a:ln>
            <a:effectLst>
              <a:outerShdw blurRad="50800" dist="38100" dir="2700000" algn="tl" rotWithShape="0">
                <a:srgbClr val="000000">
                  <a:alpha val="40000"/>
                </a:srgbClr>
              </a:outerShdw>
            </a:effectLst>
          </p:spPr>
        </p:pic>
        <p:pic>
          <p:nvPicPr>
            <p:cNvPr id="374" name="Google Shape;374;p19"/>
            <p:cNvPicPr preferRelativeResize="0"/>
            <p:nvPr/>
          </p:nvPicPr>
          <p:blipFill rotWithShape="1">
            <a:blip r:embed="rId5">
              <a:alphaModFix/>
            </a:blip>
            <a:srcRect/>
            <a:stretch/>
          </p:blipFill>
          <p:spPr>
            <a:xfrm>
              <a:off x="7602402" y="1301503"/>
              <a:ext cx="2880007" cy="2162069"/>
            </a:xfrm>
            <a:prstGeom prst="rect">
              <a:avLst/>
            </a:prstGeom>
            <a:noFill/>
            <a:ln>
              <a:noFill/>
            </a:ln>
            <a:effectLst>
              <a:outerShdw blurRad="50800" dist="38100" dir="2700000" algn="tl" rotWithShape="0">
                <a:srgbClr val="000000">
                  <a:alpha val="40000"/>
                </a:srgbClr>
              </a:outerShdw>
            </a:effectLst>
          </p:spPr>
        </p:pic>
        <p:pic>
          <p:nvPicPr>
            <p:cNvPr id="375" name="Google Shape;375;p19"/>
            <p:cNvPicPr preferRelativeResize="0"/>
            <p:nvPr/>
          </p:nvPicPr>
          <p:blipFill rotWithShape="1">
            <a:blip r:embed="rId6">
              <a:alphaModFix/>
            </a:blip>
            <a:srcRect/>
            <a:stretch/>
          </p:blipFill>
          <p:spPr>
            <a:xfrm>
              <a:off x="1710555" y="3614197"/>
              <a:ext cx="2828571" cy="2137684"/>
            </a:xfrm>
            <a:prstGeom prst="rect">
              <a:avLst/>
            </a:prstGeom>
            <a:noFill/>
            <a:ln>
              <a:noFill/>
            </a:ln>
            <a:effectLst>
              <a:outerShdw blurRad="50800" dist="38100" dir="2700000" algn="tl" rotWithShape="0">
                <a:srgbClr val="000000">
                  <a:alpha val="40000"/>
                </a:srgbClr>
              </a:outerShdw>
            </a:effectLst>
          </p:spPr>
        </p:pic>
        <p:pic>
          <p:nvPicPr>
            <p:cNvPr id="376" name="Google Shape;376;p19"/>
            <p:cNvPicPr preferRelativeResize="0"/>
            <p:nvPr/>
          </p:nvPicPr>
          <p:blipFill rotWithShape="1">
            <a:blip r:embed="rId7">
              <a:alphaModFix/>
            </a:blip>
            <a:srcRect/>
            <a:stretch/>
          </p:blipFill>
          <p:spPr>
            <a:xfrm>
              <a:off x="4645765" y="3627327"/>
              <a:ext cx="2849999" cy="2111423"/>
            </a:xfrm>
            <a:prstGeom prst="rect">
              <a:avLst/>
            </a:prstGeom>
            <a:noFill/>
            <a:ln>
              <a:noFill/>
            </a:ln>
            <a:effectLst>
              <a:outerShdw blurRad="50800" dist="38100" dir="2700000" algn="tl" rotWithShape="0">
                <a:srgbClr val="000000">
                  <a:alpha val="40000"/>
                </a:srgbClr>
              </a:outerShdw>
            </a:effectLst>
          </p:spPr>
        </p:pic>
        <p:pic>
          <p:nvPicPr>
            <p:cNvPr id="377" name="Google Shape;377;p19"/>
            <p:cNvPicPr preferRelativeResize="0"/>
            <p:nvPr/>
          </p:nvPicPr>
          <p:blipFill rotWithShape="1">
            <a:blip r:embed="rId8">
              <a:alphaModFix/>
            </a:blip>
            <a:srcRect b="-126"/>
            <a:stretch/>
          </p:blipFill>
          <p:spPr>
            <a:xfrm>
              <a:off x="7602402" y="3627327"/>
              <a:ext cx="2879044" cy="2105869"/>
            </a:xfrm>
            <a:prstGeom prst="rect">
              <a:avLst/>
            </a:prstGeom>
            <a:noFill/>
            <a:ln>
              <a:noFill/>
            </a:ln>
            <a:effectLst>
              <a:outerShdw blurRad="50800" dist="38100" dir="2700000" algn="tl" rotWithShape="0">
                <a:srgbClr val="000000">
                  <a:alpha val="40000"/>
                </a:srgbClr>
              </a:outerShdw>
            </a:effectLst>
          </p:spPr>
        </p:pic>
      </p:grpSp>
      <p:sp>
        <p:nvSpPr>
          <p:cNvPr id="378" name="Google Shape;378;p19"/>
          <p:cNvSpPr txBox="1">
            <a:spLocks noGrp="1"/>
          </p:cNvSpPr>
          <p:nvPr>
            <p:ph type="title"/>
          </p:nvPr>
        </p:nvSpPr>
        <p:spPr>
          <a:xfrm>
            <a:off x="628650" y="1131094"/>
            <a:ext cx="6951245" cy="994172"/>
          </a:xfrm>
          <a:prstGeom prst="rect">
            <a:avLst/>
          </a:prstGeom>
          <a:noFill/>
          <a:ln>
            <a:noFill/>
          </a:ln>
        </p:spPr>
        <p:txBody>
          <a:bodyPr spcFirstLastPara="1" wrap="square" lIns="68569" tIns="34275" rIns="68569" bIns="34275" anchor="ctr" anchorCtr="0">
            <a:normAutofit/>
          </a:bodyPr>
          <a:lstStyle/>
          <a:p>
            <a:r>
              <a:rPr lang="en-GB"/>
              <a:t>ABC Learning types cards </a:t>
            </a:r>
            <a:endParaRPr/>
          </a:p>
        </p:txBody>
      </p:sp>
      <p:sp>
        <p:nvSpPr>
          <p:cNvPr id="379" name="Google Shape;379;p19"/>
          <p:cNvSpPr txBox="1">
            <a:spLocks noGrp="1"/>
          </p:cNvSpPr>
          <p:nvPr>
            <p:ph type="ftr" idx="11"/>
          </p:nvPr>
        </p:nvSpPr>
        <p:spPr>
          <a:xfrm>
            <a:off x="628650" y="5624513"/>
            <a:ext cx="5486400" cy="273844"/>
          </a:xfrm>
          <a:prstGeom prst="rect">
            <a:avLst/>
          </a:prstGeom>
          <a:noFill/>
          <a:ln>
            <a:noFill/>
          </a:ln>
        </p:spPr>
        <p:txBody>
          <a:bodyPr spcFirstLastPara="1" wrap="square" lIns="68569" tIns="34275" rIns="68569" bIns="34275" anchor="ctr" anchorCtr="0">
            <a:noAutofit/>
          </a:bodyPr>
          <a:lstStyle/>
          <a:p>
            <a:r>
              <a:rPr lang="en-GB">
                <a:solidFill>
                  <a:srgbClr val="000000"/>
                </a:solidFill>
                <a:latin typeface="Nunito"/>
                <a:ea typeface="Nunito"/>
                <a:cs typeface="Nunito"/>
                <a:sym typeface="Nunito"/>
              </a:rPr>
              <a:t>www.eosc-synergy.eu - </a:t>
            </a:r>
            <a:r>
              <a:rPr lang="en-GB" sz="750">
                <a:solidFill>
                  <a:srgbClr val="000000"/>
                </a:solidFill>
                <a:latin typeface="Nunito"/>
                <a:ea typeface="Nunito"/>
                <a:cs typeface="Nunito"/>
                <a:sym typeface="Nunito"/>
              </a:rPr>
              <a:t>RIA 857647</a:t>
            </a:r>
            <a:endParaRPr>
              <a:solidFill>
                <a:srgbClr val="000000"/>
              </a:solidFill>
              <a:latin typeface="Nunito"/>
              <a:ea typeface="Nunito"/>
              <a:cs typeface="Nunito"/>
              <a:sym typeface="Nunito"/>
            </a:endParaRPr>
          </a:p>
        </p:txBody>
      </p:sp>
      <p:sp>
        <p:nvSpPr>
          <p:cNvPr id="380" name="Google Shape;380;p19"/>
          <p:cNvSpPr txBox="1">
            <a:spLocks noGrp="1"/>
          </p:cNvSpPr>
          <p:nvPr>
            <p:ph type="sldNum" idx="12"/>
          </p:nvPr>
        </p:nvSpPr>
        <p:spPr>
          <a:xfrm>
            <a:off x="7877676" y="5624513"/>
            <a:ext cx="637674"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GB">
                <a:solidFill>
                  <a:srgbClr val="FFFFFF"/>
                </a:solidFill>
              </a:rPr>
              <a:pPr/>
              <a:t>17</a:t>
            </a:fld>
            <a:endParaRPr>
              <a:solidFill>
                <a:srgbClr val="FFFFFF"/>
              </a:solidFill>
            </a:endParaRPr>
          </a:p>
        </p:txBody>
      </p:sp>
    </p:spTree>
    <p:extLst>
      <p:ext uri="{BB962C8B-B14F-4D97-AF65-F5344CB8AC3E}">
        <p14:creationId xmlns:p14="http://schemas.microsoft.com/office/powerpoint/2010/main" val="2057093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000125"/>
            <a:ext cx="9144000" cy="4857750"/>
          </a:xfrm>
          <a:prstGeom prst="rect">
            <a:avLst/>
          </a:prstGeom>
        </p:spPr>
      </p:pic>
    </p:spTree>
    <p:extLst>
      <p:ext uri="{BB962C8B-B14F-4D97-AF65-F5344CB8AC3E}">
        <p14:creationId xmlns:p14="http://schemas.microsoft.com/office/powerpoint/2010/main" val="3594020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0946" y="496310"/>
            <a:ext cx="8229600" cy="1143000"/>
          </a:xfrm>
        </p:spPr>
        <p:txBody>
          <a:bodyPr/>
          <a:lstStyle/>
          <a:p>
            <a:r>
              <a:rPr lang="en-US" sz="9600" b="1" dirty="0" smtClean="0">
                <a:solidFill>
                  <a:schemeClr val="bg1"/>
                </a:solidFill>
              </a:rPr>
              <a:t>How do you plan your training events?</a:t>
            </a:r>
            <a:endParaRPr lang="en-US" sz="9600" b="1" dirty="0">
              <a:solidFill>
                <a:schemeClr val="bg1"/>
              </a:solidFill>
            </a:endParaRPr>
          </a:p>
        </p:txBody>
      </p:sp>
    </p:spTree>
    <p:extLst>
      <p:ext uri="{BB962C8B-B14F-4D97-AF65-F5344CB8AC3E}">
        <p14:creationId xmlns:p14="http://schemas.microsoft.com/office/powerpoint/2010/main" val="66958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424113" y="1699022"/>
            <a:ext cx="7576887" cy="1790700"/>
          </a:xfrm>
          <a:prstGeom prst="rect">
            <a:avLst/>
          </a:prstGeom>
          <a:noFill/>
          <a:ln>
            <a:noFill/>
          </a:ln>
        </p:spPr>
        <p:txBody>
          <a:bodyPr spcFirstLastPara="1" wrap="square" lIns="68569" tIns="34275" rIns="68569" bIns="34275" anchor="b" anchorCtr="0">
            <a:normAutofit/>
          </a:bodyPr>
          <a:lstStyle/>
          <a:p>
            <a:r>
              <a:rPr lang="en-GB"/>
              <a:t>Introduction to pedagogy and training design</a:t>
            </a:r>
            <a:endParaRPr/>
          </a:p>
        </p:txBody>
      </p:sp>
      <p:sp>
        <p:nvSpPr>
          <p:cNvPr id="91" name="Google Shape;91;p1"/>
          <p:cNvSpPr txBox="1">
            <a:spLocks noGrp="1"/>
          </p:cNvSpPr>
          <p:nvPr>
            <p:ph type="subTitle" idx="1"/>
          </p:nvPr>
        </p:nvSpPr>
        <p:spPr>
          <a:xfrm>
            <a:off x="432407" y="3743589"/>
            <a:ext cx="7576887" cy="1241822"/>
          </a:xfrm>
          <a:prstGeom prst="rect">
            <a:avLst/>
          </a:prstGeom>
          <a:noFill/>
          <a:ln>
            <a:noFill/>
          </a:ln>
        </p:spPr>
        <p:txBody>
          <a:bodyPr spcFirstLastPara="1" wrap="square" lIns="68569" tIns="34275" rIns="68569" bIns="34275" anchor="t" anchorCtr="0">
            <a:normAutofit/>
          </a:bodyPr>
          <a:lstStyle/>
          <a:p>
            <a:pPr marL="0" indent="0">
              <a:lnSpc>
                <a:spcPct val="80000"/>
              </a:lnSpc>
            </a:pPr>
            <a:r>
              <a:rPr lang="en-GB"/>
              <a:t>Adapted from the EOSC Synergy Train the Online Trainer course</a:t>
            </a:r>
            <a:endParaRPr/>
          </a:p>
          <a:p>
            <a:pPr marL="0" indent="0">
              <a:lnSpc>
                <a:spcPct val="80000"/>
              </a:lnSpc>
            </a:pPr>
            <a:r>
              <a:rPr lang="en-GB"/>
              <a:t>Helen Clare, Jisc &amp; Linas Cepinskas, DANS</a:t>
            </a:r>
            <a:endParaRPr/>
          </a:p>
        </p:txBody>
      </p:sp>
      <p:pic>
        <p:nvPicPr>
          <p:cNvPr id="92" name="Google Shape;92;p1" descr="bifi.png"/>
          <p:cNvPicPr preferRelativeResize="0"/>
          <p:nvPr/>
        </p:nvPicPr>
        <p:blipFill rotWithShape="1">
          <a:blip r:embed="rId3">
            <a:alphaModFix/>
          </a:blip>
          <a:srcRect/>
          <a:stretch/>
        </p:blipFill>
        <p:spPr>
          <a:xfrm>
            <a:off x="8053729" y="4869657"/>
            <a:ext cx="1303784" cy="579460"/>
          </a:xfrm>
          <a:prstGeom prst="rect">
            <a:avLst/>
          </a:prstGeom>
          <a:noFill/>
          <a:ln>
            <a:noFill/>
          </a:ln>
        </p:spPr>
      </p:pic>
      <p:pic>
        <p:nvPicPr>
          <p:cNvPr id="93" name="Google Shape;93;p1" descr="CSIC_logo_trans.tif"/>
          <p:cNvPicPr preferRelativeResize="0"/>
          <p:nvPr/>
        </p:nvPicPr>
        <p:blipFill rotWithShape="1">
          <a:blip r:embed="rId4">
            <a:alphaModFix/>
          </a:blip>
          <a:srcRect/>
          <a:stretch/>
        </p:blipFill>
        <p:spPr>
          <a:xfrm>
            <a:off x="3980681" y="5571847"/>
            <a:ext cx="1391013" cy="421946"/>
          </a:xfrm>
          <a:prstGeom prst="rect">
            <a:avLst/>
          </a:prstGeom>
          <a:noFill/>
          <a:ln>
            <a:noFill/>
          </a:ln>
        </p:spPr>
      </p:pic>
      <p:pic>
        <p:nvPicPr>
          <p:cNvPr id="94" name="Google Shape;94;p1" descr="lip.png"/>
          <p:cNvPicPr preferRelativeResize="0"/>
          <p:nvPr/>
        </p:nvPicPr>
        <p:blipFill rotWithShape="1">
          <a:blip r:embed="rId5">
            <a:alphaModFix/>
          </a:blip>
          <a:srcRect/>
          <a:stretch/>
        </p:blipFill>
        <p:spPr>
          <a:xfrm>
            <a:off x="5662988" y="5571847"/>
            <a:ext cx="548640" cy="370332"/>
          </a:xfrm>
          <a:prstGeom prst="rect">
            <a:avLst/>
          </a:prstGeom>
          <a:noFill/>
          <a:ln>
            <a:noFill/>
          </a:ln>
        </p:spPr>
      </p:pic>
      <p:pic>
        <p:nvPicPr>
          <p:cNvPr id="95" name="Google Shape;95;p1" descr="incd.png"/>
          <p:cNvPicPr preferRelativeResize="0"/>
          <p:nvPr/>
        </p:nvPicPr>
        <p:blipFill rotWithShape="1">
          <a:blip r:embed="rId6">
            <a:alphaModFix/>
          </a:blip>
          <a:srcRect r="44309"/>
          <a:stretch/>
        </p:blipFill>
        <p:spPr>
          <a:xfrm>
            <a:off x="7707745" y="4892846"/>
            <a:ext cx="608867" cy="550039"/>
          </a:xfrm>
          <a:prstGeom prst="rect">
            <a:avLst/>
          </a:prstGeom>
          <a:noFill/>
          <a:ln>
            <a:noFill/>
          </a:ln>
        </p:spPr>
      </p:pic>
      <p:pic>
        <p:nvPicPr>
          <p:cNvPr id="96" name="Google Shape;96;p1" descr="jisc.png"/>
          <p:cNvPicPr preferRelativeResize="0"/>
          <p:nvPr/>
        </p:nvPicPr>
        <p:blipFill rotWithShape="1">
          <a:blip r:embed="rId7">
            <a:alphaModFix/>
          </a:blip>
          <a:srcRect/>
          <a:stretch/>
        </p:blipFill>
        <p:spPr>
          <a:xfrm>
            <a:off x="7145290" y="4921717"/>
            <a:ext cx="486572" cy="492296"/>
          </a:xfrm>
          <a:prstGeom prst="rect">
            <a:avLst/>
          </a:prstGeom>
          <a:noFill/>
          <a:ln>
            <a:noFill/>
          </a:ln>
        </p:spPr>
      </p:pic>
      <p:pic>
        <p:nvPicPr>
          <p:cNvPr id="97" name="Google Shape;97;p1" descr="psnc.png"/>
          <p:cNvPicPr preferRelativeResize="0"/>
          <p:nvPr/>
        </p:nvPicPr>
        <p:blipFill rotWithShape="1">
          <a:blip r:embed="rId8">
            <a:alphaModFix/>
          </a:blip>
          <a:srcRect/>
          <a:stretch/>
        </p:blipFill>
        <p:spPr>
          <a:xfrm>
            <a:off x="5795846" y="4946029"/>
            <a:ext cx="1162745" cy="443675"/>
          </a:xfrm>
          <a:prstGeom prst="rect">
            <a:avLst/>
          </a:prstGeom>
          <a:noFill/>
          <a:ln>
            <a:noFill/>
          </a:ln>
        </p:spPr>
      </p:pic>
      <p:pic>
        <p:nvPicPr>
          <p:cNvPr id="98" name="Google Shape;98;p1" descr="cesnet.png"/>
          <p:cNvPicPr preferRelativeResize="0"/>
          <p:nvPr/>
        </p:nvPicPr>
        <p:blipFill rotWithShape="1">
          <a:blip r:embed="rId9">
            <a:alphaModFix/>
          </a:blip>
          <a:srcRect/>
          <a:stretch/>
        </p:blipFill>
        <p:spPr>
          <a:xfrm>
            <a:off x="7692654" y="5497109"/>
            <a:ext cx="1022475" cy="563942"/>
          </a:xfrm>
          <a:prstGeom prst="rect">
            <a:avLst/>
          </a:prstGeom>
          <a:noFill/>
          <a:ln>
            <a:noFill/>
          </a:ln>
        </p:spPr>
      </p:pic>
      <p:pic>
        <p:nvPicPr>
          <p:cNvPr id="99" name="Google Shape;99;p1" descr="dans.png"/>
          <p:cNvPicPr preferRelativeResize="0"/>
          <p:nvPr/>
        </p:nvPicPr>
        <p:blipFill rotWithShape="1">
          <a:blip r:embed="rId10">
            <a:alphaModFix/>
          </a:blip>
          <a:srcRect/>
          <a:stretch/>
        </p:blipFill>
        <p:spPr>
          <a:xfrm>
            <a:off x="6502921" y="5556544"/>
            <a:ext cx="1162745" cy="445070"/>
          </a:xfrm>
          <a:prstGeom prst="rect">
            <a:avLst/>
          </a:prstGeom>
          <a:noFill/>
          <a:ln>
            <a:noFill/>
          </a:ln>
        </p:spPr>
      </p:pic>
      <p:pic>
        <p:nvPicPr>
          <p:cNvPr id="100" name="Google Shape;100;p1" descr="kit.png"/>
          <p:cNvPicPr preferRelativeResize="0"/>
          <p:nvPr/>
        </p:nvPicPr>
        <p:blipFill rotWithShape="1">
          <a:blip r:embed="rId11">
            <a:alphaModFix/>
          </a:blip>
          <a:srcRect/>
          <a:stretch/>
        </p:blipFill>
        <p:spPr>
          <a:xfrm>
            <a:off x="1618139" y="5600601"/>
            <a:ext cx="781812" cy="393192"/>
          </a:xfrm>
          <a:prstGeom prst="rect">
            <a:avLst/>
          </a:prstGeom>
          <a:noFill/>
          <a:ln>
            <a:noFill/>
          </a:ln>
        </p:spPr>
      </p:pic>
      <p:pic>
        <p:nvPicPr>
          <p:cNvPr id="101" name="Google Shape;101;p1" descr="upv.png"/>
          <p:cNvPicPr preferRelativeResize="0"/>
          <p:nvPr/>
        </p:nvPicPr>
        <p:blipFill rotWithShape="1">
          <a:blip r:embed="rId12">
            <a:alphaModFix/>
          </a:blip>
          <a:srcRect/>
          <a:stretch/>
        </p:blipFill>
        <p:spPr>
          <a:xfrm>
            <a:off x="2622594" y="5571847"/>
            <a:ext cx="1110996" cy="370332"/>
          </a:xfrm>
          <a:prstGeom prst="rect">
            <a:avLst/>
          </a:prstGeom>
          <a:noFill/>
          <a:ln>
            <a:noFill/>
          </a:ln>
        </p:spPr>
      </p:pic>
      <p:sp>
        <p:nvSpPr>
          <p:cNvPr id="102" name="Google Shape;102;p1"/>
          <p:cNvSpPr txBox="1"/>
          <p:nvPr/>
        </p:nvSpPr>
        <p:spPr>
          <a:xfrm>
            <a:off x="198497" y="5041910"/>
            <a:ext cx="4848195" cy="373918"/>
          </a:xfrm>
          <a:prstGeom prst="rect">
            <a:avLst/>
          </a:prstGeom>
          <a:noFill/>
          <a:ln>
            <a:noFill/>
          </a:ln>
        </p:spPr>
        <p:txBody>
          <a:bodyPr spcFirstLastPara="1" wrap="square" lIns="68569" tIns="34275" rIns="68569" bIns="34275" anchor="t" anchorCtr="0">
            <a:spAutoFit/>
          </a:bodyPr>
          <a:lstStyle/>
          <a:p>
            <a:pPr marL="685800" marR="871538">
              <a:lnSpc>
                <a:spcPct val="120000"/>
              </a:lnSpc>
              <a:buClr>
                <a:srgbClr val="000000"/>
              </a:buClr>
              <a:buSzPts val="800"/>
            </a:pPr>
            <a:r>
              <a:rPr lang="en-GB" sz="825" kern="0">
                <a:solidFill>
                  <a:srgbClr val="FFFFFF"/>
                </a:solidFill>
                <a:latin typeface="Calibri"/>
                <a:ea typeface="Calibri"/>
                <a:cs typeface="Calibri"/>
                <a:sym typeface="Calibri"/>
              </a:rPr>
              <a:t>EOSC-SYNERGY receives funding from the European Union’s Horizon 2020 research and innovation programme under grant agreement No. 857647</a:t>
            </a:r>
            <a:endParaRPr kern="0">
              <a:solidFill>
                <a:srgbClr val="FFFFFF"/>
              </a:solidFill>
              <a:ea typeface="Arial"/>
              <a:cs typeface="Arial"/>
              <a:sym typeface="Arial"/>
            </a:endParaRPr>
          </a:p>
        </p:txBody>
      </p:sp>
      <p:pic>
        <p:nvPicPr>
          <p:cNvPr id="103" name="Google Shape;103;p1"/>
          <p:cNvPicPr preferRelativeResize="0"/>
          <p:nvPr/>
        </p:nvPicPr>
        <p:blipFill rotWithShape="1">
          <a:blip r:embed="rId13">
            <a:alphaModFix/>
          </a:blip>
          <a:srcRect/>
          <a:stretch/>
        </p:blipFill>
        <p:spPr>
          <a:xfrm>
            <a:off x="438380" y="5082310"/>
            <a:ext cx="443044" cy="287813"/>
          </a:xfrm>
          <a:prstGeom prst="rect">
            <a:avLst/>
          </a:prstGeom>
          <a:noFill/>
          <a:ln>
            <a:noFill/>
          </a:ln>
        </p:spPr>
      </p:pic>
      <p:pic>
        <p:nvPicPr>
          <p:cNvPr id="104" name="Google Shape;104;p1"/>
          <p:cNvPicPr preferRelativeResize="0"/>
          <p:nvPr/>
        </p:nvPicPr>
        <p:blipFill rotWithShape="1">
          <a:blip r:embed="rId14">
            <a:alphaModFix/>
          </a:blip>
          <a:srcRect/>
          <a:stretch/>
        </p:blipFill>
        <p:spPr>
          <a:xfrm>
            <a:off x="7576425" y="3743578"/>
            <a:ext cx="1378876" cy="484763"/>
          </a:xfrm>
          <a:prstGeom prst="rect">
            <a:avLst/>
          </a:prstGeom>
          <a:noFill/>
          <a:ln>
            <a:noFill/>
          </a:ln>
        </p:spPr>
      </p:pic>
    </p:spTree>
    <p:extLst>
      <p:ext uri="{BB962C8B-B14F-4D97-AF65-F5344CB8AC3E}">
        <p14:creationId xmlns:p14="http://schemas.microsoft.com/office/powerpoint/2010/main" val="158517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 sz="3200" b="1" dirty="0"/>
              <a:t>Finding a place for your training &amp; messages in the competitive research landscape </a:t>
            </a:r>
            <a:endParaRPr sz="3200" b="1" dirty="0"/>
          </a:p>
        </p:txBody>
      </p:sp>
      <p:sp>
        <p:nvSpPr>
          <p:cNvPr id="847" name="Google Shape;847;p121"/>
          <p:cNvSpPr txBox="1">
            <a:spLocks noGrp="1"/>
          </p:cNvSpPr>
          <p:nvPr>
            <p:ph idx="1"/>
          </p:nvPr>
        </p:nvSpPr>
        <p:spPr>
          <a:xfrm>
            <a:off x="549564" y="2130993"/>
            <a:ext cx="8229240" cy="3977279"/>
          </a:xfrm>
          <a:prstGeom prst="rect">
            <a:avLst/>
          </a:prstGeom>
          <a:noFill/>
          <a:ln>
            <a:noFill/>
          </a:ln>
        </p:spPr>
        <p:txBody>
          <a:bodyPr spcFirstLastPara="1" wrap="square" lIns="91425" tIns="45700" rIns="91425" bIns="45700" anchor="t" anchorCtr="0">
            <a:noAutofit/>
          </a:bodyPr>
          <a:lstStyle/>
          <a:p>
            <a:pPr>
              <a:spcBef>
                <a:spcPts val="0"/>
              </a:spcBef>
              <a:buClr>
                <a:srgbClr val="808080"/>
              </a:buClr>
              <a:buSzPts val="2800"/>
            </a:pPr>
            <a:r>
              <a:rPr lang="en" dirty="0"/>
              <a:t>What methods do you, and could you, use to drive </a:t>
            </a:r>
            <a:r>
              <a:rPr lang="en" b="1" dirty="0"/>
              <a:t>attention </a:t>
            </a:r>
            <a:r>
              <a:rPr lang="en" dirty="0"/>
              <a:t>to your training activities? </a:t>
            </a:r>
            <a:endParaRPr dirty="0"/>
          </a:p>
          <a:p>
            <a:pPr>
              <a:spcBef>
                <a:spcPts val="560"/>
              </a:spcBef>
              <a:buClr>
                <a:srgbClr val="808080"/>
              </a:buClr>
              <a:buSzPts val="2800"/>
            </a:pPr>
            <a:r>
              <a:rPr lang="en" dirty="0"/>
              <a:t>What methods do you, and could you, use to drive up </a:t>
            </a:r>
            <a:r>
              <a:rPr lang="en" b="1" dirty="0"/>
              <a:t>attendance</a:t>
            </a:r>
            <a:r>
              <a:rPr lang="en" dirty="0"/>
              <a:t> at your training activities - how can you turn REGISTRATION (i.e. interest) into ATTENDANCE (i.e. action)</a:t>
            </a:r>
            <a:endParaRPr dirty="0"/>
          </a:p>
        </p:txBody>
      </p:sp>
    </p:spTree>
    <p:extLst>
      <p:ext uri="{BB962C8B-B14F-4D97-AF65-F5344CB8AC3E}">
        <p14:creationId xmlns:p14="http://schemas.microsoft.com/office/powerpoint/2010/main" val="1982067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lb: Powering up your 2018 (data skills) training - online workbook v2 - Google Doc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7664"/>
            <a:ext cx="9144000" cy="4922674"/>
          </a:xfrm>
          <a:prstGeom prst="rect">
            <a:avLst/>
          </a:prstGeom>
        </p:spPr>
      </p:pic>
    </p:spTree>
    <p:extLst>
      <p:ext uri="{BB962C8B-B14F-4D97-AF65-F5344CB8AC3E}">
        <p14:creationId xmlns:p14="http://schemas.microsoft.com/office/powerpoint/2010/main" val="1907117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lb: Powering up your 2018 (data skills) training - online workbook v2 - Google Doc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7664"/>
            <a:ext cx="9144000" cy="4922674"/>
          </a:xfrm>
          <a:prstGeom prst="rect">
            <a:avLst/>
          </a:prstGeom>
        </p:spPr>
      </p:pic>
    </p:spTree>
    <p:extLst>
      <p:ext uri="{BB962C8B-B14F-4D97-AF65-F5344CB8AC3E}">
        <p14:creationId xmlns:p14="http://schemas.microsoft.com/office/powerpoint/2010/main" val="4247615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0946" y="496310"/>
            <a:ext cx="8229600" cy="1143000"/>
          </a:xfrm>
        </p:spPr>
        <p:txBody>
          <a:bodyPr/>
          <a:lstStyle/>
          <a:p>
            <a:r>
              <a:rPr lang="en-US" sz="9600" b="1" dirty="0" smtClean="0">
                <a:solidFill>
                  <a:schemeClr val="bg1"/>
                </a:solidFill>
              </a:rPr>
              <a:t>How do you promote your training events?</a:t>
            </a:r>
            <a:endParaRPr lang="en-US" sz="9600" b="1" dirty="0">
              <a:solidFill>
                <a:schemeClr val="bg1"/>
              </a:solidFill>
            </a:endParaRPr>
          </a:p>
        </p:txBody>
      </p:sp>
    </p:spTree>
    <p:extLst>
      <p:ext uri="{BB962C8B-B14F-4D97-AF65-F5344CB8AC3E}">
        <p14:creationId xmlns:p14="http://schemas.microsoft.com/office/powerpoint/2010/main" val="1987791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04887"/>
            <a:ext cx="9144000" cy="4848225"/>
          </a:xfrm>
          <a:prstGeom prst="rect">
            <a:avLst/>
          </a:prstGeom>
        </p:spPr>
      </p:pic>
      <p:sp>
        <p:nvSpPr>
          <p:cNvPr id="5" name="Rectangle 4"/>
          <p:cNvSpPr/>
          <p:nvPr/>
        </p:nvSpPr>
        <p:spPr>
          <a:xfrm>
            <a:off x="0" y="6098462"/>
            <a:ext cx="9144000" cy="646331"/>
          </a:xfrm>
          <a:prstGeom prst="rect">
            <a:avLst/>
          </a:prstGeom>
        </p:spPr>
        <p:txBody>
          <a:bodyPr wrap="square">
            <a:spAutoFit/>
          </a:bodyPr>
          <a:lstStyle/>
          <a:p>
            <a:pPr algn="ctr"/>
            <a:r>
              <a:rPr lang="en-US" dirty="0">
                <a:hlinkClick r:id="rId3"/>
              </a:rPr>
              <a:t>https://</a:t>
            </a:r>
            <a:r>
              <a:rPr lang="en-US" dirty="0" smtClean="0">
                <a:hlinkClick r:id="rId3"/>
              </a:rPr>
              <a:t>www.eifl.net/resources/eifl-plips-small-bites-managing-workshop-expectations-training-video-public-librarians</a:t>
            </a:r>
            <a:r>
              <a:rPr lang="en-US" dirty="0" smtClean="0"/>
              <a:t> </a:t>
            </a:r>
            <a:endParaRPr lang="en-US" dirty="0"/>
          </a:p>
        </p:txBody>
      </p:sp>
    </p:spTree>
    <p:extLst>
      <p:ext uri="{BB962C8B-B14F-4D97-AF65-F5344CB8AC3E}">
        <p14:creationId xmlns:p14="http://schemas.microsoft.com/office/powerpoint/2010/main" val="3722894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2"/>
          <p:cNvSpPr txBox="1">
            <a:spLocks noGrp="1"/>
          </p:cNvSpPr>
          <p:nvPr>
            <p:ph type="title"/>
          </p:nvPr>
        </p:nvSpPr>
        <p:spPr>
          <a:xfrm>
            <a:off x="544378" y="802448"/>
            <a:ext cx="6951245" cy="994172"/>
          </a:xfrm>
          <a:prstGeom prst="rect">
            <a:avLst/>
          </a:prstGeom>
          <a:noFill/>
          <a:ln>
            <a:noFill/>
          </a:ln>
        </p:spPr>
        <p:txBody>
          <a:bodyPr spcFirstLastPara="1" wrap="square" lIns="68569" tIns="34275" rIns="68569" bIns="34275" anchor="ctr" anchorCtr="0">
            <a:normAutofit/>
          </a:bodyPr>
          <a:lstStyle/>
          <a:p>
            <a:r>
              <a:rPr lang="en-GB" dirty="0"/>
              <a:t>Evaluation</a:t>
            </a:r>
            <a:endParaRPr dirty="0"/>
          </a:p>
        </p:txBody>
      </p:sp>
      <p:sp>
        <p:nvSpPr>
          <p:cNvPr id="272" name="Google Shape;272;p12"/>
          <p:cNvSpPr txBox="1">
            <a:spLocks noGrp="1"/>
          </p:cNvSpPr>
          <p:nvPr>
            <p:ph type="body" idx="1"/>
          </p:nvPr>
        </p:nvSpPr>
        <p:spPr>
          <a:xfrm>
            <a:off x="256846" y="1698032"/>
            <a:ext cx="4070007" cy="3263504"/>
          </a:xfrm>
          <a:prstGeom prst="rect">
            <a:avLst/>
          </a:prstGeom>
          <a:noFill/>
          <a:ln>
            <a:noFill/>
          </a:ln>
        </p:spPr>
        <p:txBody>
          <a:bodyPr spcFirstLastPara="1" wrap="square" lIns="68569" tIns="34275" rIns="68569" bIns="34275" anchor="t" anchorCtr="0">
            <a:normAutofit lnSpcReduction="10000"/>
          </a:bodyPr>
          <a:lstStyle/>
          <a:p>
            <a:pPr marL="85725" indent="0">
              <a:buSzPts val="3080"/>
              <a:buNone/>
            </a:pPr>
            <a:r>
              <a:rPr lang="en-GB" dirty="0"/>
              <a:t>Different levels of evaluation</a:t>
            </a:r>
            <a:endParaRPr dirty="0"/>
          </a:p>
          <a:p>
            <a:pPr indent="-110490">
              <a:buSzPts val="3080"/>
              <a:buNone/>
            </a:pPr>
            <a:endParaRPr dirty="0"/>
          </a:p>
          <a:p>
            <a:pPr marL="85725" indent="0">
              <a:buSzPts val="3080"/>
              <a:buNone/>
            </a:pPr>
            <a:r>
              <a:rPr lang="en-GB" dirty="0"/>
              <a:t>Linked to assessment </a:t>
            </a:r>
            <a:endParaRPr dirty="0"/>
          </a:p>
          <a:p>
            <a:pPr indent="-110490">
              <a:buSzPts val="3080"/>
              <a:buNone/>
            </a:pPr>
            <a:endParaRPr dirty="0"/>
          </a:p>
          <a:p>
            <a:pPr marL="85725" indent="0">
              <a:buSzPts val="3080"/>
              <a:buNone/>
            </a:pPr>
            <a:r>
              <a:rPr lang="en-GB" dirty="0"/>
              <a:t>Needs to be considered in design, not at the end</a:t>
            </a:r>
            <a:endParaRPr dirty="0"/>
          </a:p>
        </p:txBody>
      </p:sp>
      <p:sp>
        <p:nvSpPr>
          <p:cNvPr id="273" name="Google Shape;273;p12"/>
          <p:cNvSpPr txBox="1">
            <a:spLocks noGrp="1"/>
          </p:cNvSpPr>
          <p:nvPr>
            <p:ph type="sldNum" idx="12"/>
          </p:nvPr>
        </p:nvSpPr>
        <p:spPr>
          <a:xfrm>
            <a:off x="7877676" y="5624513"/>
            <a:ext cx="637674"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GB">
                <a:solidFill>
                  <a:srgbClr val="FFFFFF"/>
                </a:solidFill>
              </a:rPr>
              <a:pPr/>
              <a:t>25</a:t>
            </a:fld>
            <a:endParaRPr>
              <a:solidFill>
                <a:srgbClr val="FFFFFF"/>
              </a:solidFill>
            </a:endParaRPr>
          </a:p>
        </p:txBody>
      </p:sp>
      <p:grpSp>
        <p:nvGrpSpPr>
          <p:cNvPr id="274" name="Google Shape;274;p12"/>
          <p:cNvGrpSpPr/>
          <p:nvPr/>
        </p:nvGrpSpPr>
        <p:grpSpPr>
          <a:xfrm>
            <a:off x="4003380" y="1810435"/>
            <a:ext cx="3697217" cy="3029150"/>
            <a:chOff x="0" y="0"/>
            <a:chExt cx="4929622" cy="4038867"/>
          </a:xfrm>
        </p:grpSpPr>
        <p:sp>
          <p:nvSpPr>
            <p:cNvPr id="275" name="Google Shape;275;p12"/>
            <p:cNvSpPr/>
            <p:nvPr/>
          </p:nvSpPr>
          <p:spPr>
            <a:xfrm>
              <a:off x="1848608" y="0"/>
              <a:ext cx="1232405" cy="1012900"/>
            </a:xfrm>
            <a:prstGeom prst="trapezoid">
              <a:avLst>
                <a:gd name="adj" fmla="val 60835"/>
              </a:avLst>
            </a:prstGeom>
            <a:solidFill>
              <a:schemeClr val="accent2"/>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76" name="Google Shape;276;p12"/>
            <p:cNvSpPr txBox="1"/>
            <p:nvPr/>
          </p:nvSpPr>
          <p:spPr>
            <a:xfrm>
              <a:off x="1848608" y="0"/>
              <a:ext cx="1232405" cy="1012900"/>
            </a:xfrm>
            <a:prstGeom prst="rect">
              <a:avLst/>
            </a:prstGeom>
            <a:noFill/>
            <a:ln>
              <a:noFill/>
            </a:ln>
          </p:spPr>
          <p:txBody>
            <a:bodyPr spcFirstLastPara="1" wrap="square" lIns="60956" tIns="60956" rIns="60956" bIns="60956" anchor="ctr" anchorCtr="0">
              <a:noAutofit/>
            </a:bodyPr>
            <a:lstStyle/>
            <a:p>
              <a:pPr algn="ctr">
                <a:lnSpc>
                  <a:spcPct val="90000"/>
                </a:lnSpc>
                <a:buClr>
                  <a:srgbClr val="000000"/>
                </a:buClr>
                <a:buSzPts val="6400"/>
                <a:buFont typeface="Arial"/>
                <a:buNone/>
              </a:pPr>
              <a:endParaRPr sz="4800" kern="0">
                <a:solidFill>
                  <a:srgbClr val="FFFFFF"/>
                </a:solidFill>
                <a:ea typeface="Arial"/>
                <a:cs typeface="Arial"/>
                <a:sym typeface="Arial"/>
              </a:endParaRPr>
            </a:p>
          </p:txBody>
        </p:sp>
        <p:sp>
          <p:nvSpPr>
            <p:cNvPr id="277" name="Google Shape;277;p12"/>
            <p:cNvSpPr/>
            <p:nvPr/>
          </p:nvSpPr>
          <p:spPr>
            <a:xfrm>
              <a:off x="1232405" y="1012900"/>
              <a:ext cx="2464811" cy="1012900"/>
            </a:xfrm>
            <a:prstGeom prst="trapezoid">
              <a:avLst>
                <a:gd name="adj" fmla="val 60835"/>
              </a:avLst>
            </a:prstGeom>
            <a:solidFill>
              <a:schemeClr val="accent3"/>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78" name="Google Shape;278;p12"/>
            <p:cNvSpPr txBox="1"/>
            <p:nvPr/>
          </p:nvSpPr>
          <p:spPr>
            <a:xfrm>
              <a:off x="1663747" y="1012900"/>
              <a:ext cx="1602127" cy="1012900"/>
            </a:xfrm>
            <a:prstGeom prst="rect">
              <a:avLst/>
            </a:prstGeom>
            <a:noFill/>
            <a:ln>
              <a:noFill/>
            </a:ln>
          </p:spPr>
          <p:txBody>
            <a:bodyPr spcFirstLastPara="1" wrap="square" lIns="60956" tIns="60956" rIns="60956" bIns="60956" anchor="ctr" anchorCtr="0">
              <a:noAutofit/>
            </a:bodyPr>
            <a:lstStyle/>
            <a:p>
              <a:pPr algn="ctr">
                <a:lnSpc>
                  <a:spcPct val="90000"/>
                </a:lnSpc>
                <a:buClr>
                  <a:srgbClr val="000000"/>
                </a:buClr>
                <a:buSzPts val="6400"/>
                <a:buFont typeface="Arial"/>
                <a:buNone/>
              </a:pPr>
              <a:endParaRPr sz="4800" kern="0">
                <a:solidFill>
                  <a:srgbClr val="FFFFFF"/>
                </a:solidFill>
                <a:ea typeface="Arial"/>
                <a:cs typeface="Arial"/>
                <a:sym typeface="Arial"/>
              </a:endParaRPr>
            </a:p>
          </p:txBody>
        </p:sp>
        <p:sp>
          <p:nvSpPr>
            <p:cNvPr id="279" name="Google Shape;279;p12"/>
            <p:cNvSpPr/>
            <p:nvPr/>
          </p:nvSpPr>
          <p:spPr>
            <a:xfrm>
              <a:off x="616202" y="2025799"/>
              <a:ext cx="3697216" cy="1012900"/>
            </a:xfrm>
            <a:prstGeom prst="trapezoid">
              <a:avLst>
                <a:gd name="adj" fmla="val 60835"/>
              </a:avLst>
            </a:prstGeom>
            <a:solidFill>
              <a:schemeClr val="accent1"/>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80" name="Google Shape;280;p12"/>
            <p:cNvSpPr txBox="1"/>
            <p:nvPr/>
          </p:nvSpPr>
          <p:spPr>
            <a:xfrm>
              <a:off x="1263215" y="2025799"/>
              <a:ext cx="2403190" cy="1012900"/>
            </a:xfrm>
            <a:prstGeom prst="rect">
              <a:avLst/>
            </a:prstGeom>
            <a:noFill/>
            <a:ln>
              <a:noFill/>
            </a:ln>
          </p:spPr>
          <p:txBody>
            <a:bodyPr spcFirstLastPara="1" wrap="square" lIns="60956" tIns="60956" rIns="60956" bIns="60956" anchor="ctr" anchorCtr="0">
              <a:noAutofit/>
            </a:bodyPr>
            <a:lstStyle/>
            <a:p>
              <a:pPr algn="ctr">
                <a:lnSpc>
                  <a:spcPct val="90000"/>
                </a:lnSpc>
                <a:buClr>
                  <a:srgbClr val="000000"/>
                </a:buClr>
                <a:buSzPts val="6400"/>
                <a:buFont typeface="Arial"/>
                <a:buNone/>
              </a:pPr>
              <a:endParaRPr sz="4800" kern="0">
                <a:solidFill>
                  <a:srgbClr val="FFFFFF"/>
                </a:solidFill>
                <a:ea typeface="Arial"/>
                <a:cs typeface="Arial"/>
                <a:sym typeface="Arial"/>
              </a:endParaRPr>
            </a:p>
          </p:txBody>
        </p:sp>
        <p:sp>
          <p:nvSpPr>
            <p:cNvPr id="281" name="Google Shape;281;p12"/>
            <p:cNvSpPr/>
            <p:nvPr/>
          </p:nvSpPr>
          <p:spPr>
            <a:xfrm>
              <a:off x="0" y="3025967"/>
              <a:ext cx="4929622" cy="1012900"/>
            </a:xfrm>
            <a:prstGeom prst="trapezoid">
              <a:avLst>
                <a:gd name="adj" fmla="val 60835"/>
              </a:avLst>
            </a:prstGeom>
            <a:solidFill>
              <a:schemeClr val="accent4"/>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82" name="Google Shape;282;p12"/>
            <p:cNvSpPr txBox="1"/>
            <p:nvPr/>
          </p:nvSpPr>
          <p:spPr>
            <a:xfrm>
              <a:off x="862683" y="3025967"/>
              <a:ext cx="3204254" cy="1012900"/>
            </a:xfrm>
            <a:prstGeom prst="rect">
              <a:avLst/>
            </a:prstGeom>
            <a:noFill/>
            <a:ln>
              <a:noFill/>
            </a:ln>
          </p:spPr>
          <p:txBody>
            <a:bodyPr spcFirstLastPara="1" wrap="square" lIns="60956" tIns="60956" rIns="60956" bIns="60956" anchor="ctr" anchorCtr="0">
              <a:noAutofit/>
            </a:bodyPr>
            <a:lstStyle/>
            <a:p>
              <a:pPr algn="ctr">
                <a:lnSpc>
                  <a:spcPct val="90000"/>
                </a:lnSpc>
                <a:buClr>
                  <a:srgbClr val="000000"/>
                </a:buClr>
                <a:buSzPts val="6400"/>
                <a:buFont typeface="Arial"/>
                <a:buNone/>
              </a:pPr>
              <a:endParaRPr sz="4800" kern="0">
                <a:solidFill>
                  <a:srgbClr val="FFFFFF"/>
                </a:solidFill>
                <a:ea typeface="Arial"/>
                <a:cs typeface="Arial"/>
                <a:sym typeface="Arial"/>
              </a:endParaRPr>
            </a:p>
          </p:txBody>
        </p:sp>
      </p:grpSp>
      <p:sp>
        <p:nvSpPr>
          <p:cNvPr id="283" name="Google Shape;283;p12"/>
          <p:cNvSpPr txBox="1"/>
          <p:nvPr/>
        </p:nvSpPr>
        <p:spPr>
          <a:xfrm>
            <a:off x="3751291" y="4973346"/>
            <a:ext cx="4316327" cy="392385"/>
          </a:xfrm>
          <a:prstGeom prst="rect">
            <a:avLst/>
          </a:prstGeom>
          <a:noFill/>
          <a:ln>
            <a:noFill/>
          </a:ln>
        </p:spPr>
        <p:txBody>
          <a:bodyPr spcFirstLastPara="1" wrap="square" lIns="68569" tIns="34275" rIns="68569" bIns="34275" anchor="t" anchorCtr="0">
            <a:spAutoFit/>
          </a:bodyPr>
          <a:lstStyle/>
          <a:p>
            <a:pPr algn="ctr">
              <a:buClr>
                <a:srgbClr val="000000"/>
              </a:buClr>
              <a:buSzPts val="1400"/>
              <a:buFont typeface="Arial"/>
              <a:buNone/>
            </a:pPr>
            <a:r>
              <a:rPr lang="en-GB" sz="1050" kern="0">
                <a:solidFill>
                  <a:srgbClr val="000000"/>
                </a:solidFill>
                <a:ea typeface="Arial"/>
                <a:cs typeface="Arial"/>
                <a:sym typeface="Arial"/>
              </a:rPr>
              <a:t>Kirkpatrick, D. L. (1994). Evaluating training programs: the four levels. </a:t>
            </a:r>
            <a:br>
              <a:rPr lang="en-GB" sz="1050" kern="0">
                <a:solidFill>
                  <a:srgbClr val="000000"/>
                </a:solidFill>
                <a:ea typeface="Arial"/>
                <a:cs typeface="Arial"/>
                <a:sym typeface="Arial"/>
              </a:rPr>
            </a:br>
            <a:r>
              <a:rPr lang="en-GB" sz="1050" kern="0">
                <a:solidFill>
                  <a:srgbClr val="000000"/>
                </a:solidFill>
                <a:ea typeface="Arial"/>
                <a:cs typeface="Arial"/>
                <a:sym typeface="Arial"/>
              </a:rPr>
              <a:t>San Francisco: Berrett-Koehler.</a:t>
            </a:r>
            <a:endParaRPr sz="1050" kern="0">
              <a:solidFill>
                <a:srgbClr val="000000"/>
              </a:solidFill>
              <a:ea typeface="Arial"/>
              <a:cs typeface="Arial"/>
              <a:sym typeface="Arial"/>
            </a:endParaRPr>
          </a:p>
        </p:txBody>
      </p:sp>
      <p:sp>
        <p:nvSpPr>
          <p:cNvPr id="284" name="Google Shape;284;p12"/>
          <p:cNvSpPr txBox="1"/>
          <p:nvPr/>
        </p:nvSpPr>
        <p:spPr>
          <a:xfrm>
            <a:off x="7536460" y="4233418"/>
            <a:ext cx="1311975" cy="346218"/>
          </a:xfrm>
          <a:prstGeom prst="rect">
            <a:avLst/>
          </a:prstGeom>
          <a:noFill/>
          <a:ln>
            <a:noFill/>
          </a:ln>
        </p:spPr>
        <p:txBody>
          <a:bodyPr spcFirstLastPara="1" wrap="square" lIns="68569" tIns="34275" rIns="68569" bIns="34275" anchor="t" anchorCtr="0">
            <a:spAutoFit/>
          </a:bodyPr>
          <a:lstStyle/>
          <a:p>
            <a:pPr>
              <a:buClr>
                <a:srgbClr val="000000"/>
              </a:buClr>
              <a:buSzPts val="2400"/>
              <a:buFont typeface="Arial"/>
              <a:buNone/>
            </a:pPr>
            <a:r>
              <a:rPr lang="en-GB" b="1" kern="0" dirty="0">
                <a:solidFill>
                  <a:srgbClr val="000000"/>
                </a:solidFill>
                <a:latin typeface="Nunito"/>
                <a:ea typeface="Nunito"/>
                <a:cs typeface="Nunito"/>
                <a:sym typeface="Nunito"/>
              </a:rPr>
              <a:t>Reaction</a:t>
            </a:r>
            <a:endParaRPr sz="1050" kern="0" dirty="0">
              <a:solidFill>
                <a:srgbClr val="000000"/>
              </a:solidFill>
              <a:ea typeface="Arial"/>
              <a:cs typeface="Arial"/>
              <a:sym typeface="Arial"/>
            </a:endParaRPr>
          </a:p>
        </p:txBody>
      </p:sp>
      <p:sp>
        <p:nvSpPr>
          <p:cNvPr id="285" name="Google Shape;285;p12"/>
          <p:cNvSpPr txBox="1"/>
          <p:nvPr/>
        </p:nvSpPr>
        <p:spPr>
          <a:xfrm>
            <a:off x="7041165" y="3416710"/>
            <a:ext cx="1373162" cy="346218"/>
          </a:xfrm>
          <a:prstGeom prst="rect">
            <a:avLst/>
          </a:prstGeom>
          <a:noFill/>
          <a:ln>
            <a:noFill/>
          </a:ln>
        </p:spPr>
        <p:txBody>
          <a:bodyPr spcFirstLastPara="1" wrap="square" lIns="68569" tIns="34275" rIns="68569" bIns="34275" anchor="t" anchorCtr="0">
            <a:spAutoFit/>
          </a:bodyPr>
          <a:lstStyle/>
          <a:p>
            <a:pPr>
              <a:buClr>
                <a:srgbClr val="000000"/>
              </a:buClr>
              <a:buSzPts val="2400"/>
              <a:buFont typeface="Arial"/>
              <a:buNone/>
            </a:pPr>
            <a:r>
              <a:rPr lang="en-GB" b="1" kern="0" dirty="0">
                <a:solidFill>
                  <a:srgbClr val="000000"/>
                </a:solidFill>
                <a:latin typeface="Nunito"/>
                <a:ea typeface="Nunito"/>
                <a:cs typeface="Nunito"/>
                <a:sym typeface="Nunito"/>
              </a:rPr>
              <a:t>Learning</a:t>
            </a:r>
            <a:endParaRPr sz="1050" kern="0" dirty="0">
              <a:solidFill>
                <a:srgbClr val="000000"/>
              </a:solidFill>
              <a:ea typeface="Arial"/>
              <a:cs typeface="Arial"/>
              <a:sym typeface="Arial"/>
            </a:endParaRPr>
          </a:p>
        </p:txBody>
      </p:sp>
      <p:sp>
        <p:nvSpPr>
          <p:cNvPr id="286" name="Google Shape;286;p12"/>
          <p:cNvSpPr txBox="1"/>
          <p:nvPr/>
        </p:nvSpPr>
        <p:spPr>
          <a:xfrm>
            <a:off x="6603786" y="2676781"/>
            <a:ext cx="1463832" cy="346218"/>
          </a:xfrm>
          <a:prstGeom prst="rect">
            <a:avLst/>
          </a:prstGeom>
          <a:noFill/>
          <a:ln>
            <a:noFill/>
          </a:ln>
        </p:spPr>
        <p:txBody>
          <a:bodyPr spcFirstLastPara="1" wrap="square" lIns="68569" tIns="34275" rIns="68569" bIns="34275" anchor="t" anchorCtr="0">
            <a:spAutoFit/>
          </a:bodyPr>
          <a:lstStyle/>
          <a:p>
            <a:pPr>
              <a:buClr>
                <a:srgbClr val="000000"/>
              </a:buClr>
              <a:buSzPts val="2400"/>
              <a:buFont typeface="Arial"/>
              <a:buNone/>
            </a:pPr>
            <a:r>
              <a:rPr lang="en-GB" b="1" kern="0" dirty="0">
                <a:solidFill>
                  <a:srgbClr val="000000"/>
                </a:solidFill>
                <a:latin typeface="Nunito"/>
                <a:ea typeface="Nunito"/>
                <a:cs typeface="Nunito"/>
                <a:sym typeface="Nunito"/>
              </a:rPr>
              <a:t>Behaviour</a:t>
            </a:r>
            <a:endParaRPr sz="1050" kern="0" dirty="0">
              <a:solidFill>
                <a:srgbClr val="000000"/>
              </a:solidFill>
              <a:ea typeface="Arial"/>
              <a:cs typeface="Arial"/>
              <a:sym typeface="Arial"/>
            </a:endParaRPr>
          </a:p>
        </p:txBody>
      </p:sp>
      <p:sp>
        <p:nvSpPr>
          <p:cNvPr id="287" name="Google Shape;287;p12"/>
          <p:cNvSpPr txBox="1"/>
          <p:nvPr/>
        </p:nvSpPr>
        <p:spPr>
          <a:xfrm>
            <a:off x="6224233" y="2014248"/>
            <a:ext cx="1243238" cy="346218"/>
          </a:xfrm>
          <a:prstGeom prst="rect">
            <a:avLst/>
          </a:prstGeom>
          <a:noFill/>
          <a:ln>
            <a:noFill/>
          </a:ln>
        </p:spPr>
        <p:txBody>
          <a:bodyPr spcFirstLastPara="1" wrap="square" lIns="68569" tIns="34275" rIns="68569" bIns="34275" anchor="t" anchorCtr="0">
            <a:spAutoFit/>
          </a:bodyPr>
          <a:lstStyle/>
          <a:p>
            <a:pPr>
              <a:buClr>
                <a:srgbClr val="000000"/>
              </a:buClr>
              <a:buSzPts val="2400"/>
              <a:buFont typeface="Arial"/>
              <a:buNone/>
            </a:pPr>
            <a:r>
              <a:rPr lang="en-GB" b="1" kern="0" dirty="0">
                <a:solidFill>
                  <a:srgbClr val="000000"/>
                </a:solidFill>
                <a:latin typeface="Nunito"/>
                <a:ea typeface="Nunito"/>
                <a:cs typeface="Nunito"/>
                <a:sym typeface="Nunito"/>
              </a:rPr>
              <a:t>Results</a:t>
            </a:r>
            <a:endParaRPr sz="1050" kern="0" dirty="0">
              <a:solidFill>
                <a:srgbClr val="000000"/>
              </a:solidFill>
              <a:ea typeface="Arial"/>
              <a:cs typeface="Arial"/>
              <a:sym typeface="Arial"/>
            </a:endParaRPr>
          </a:p>
        </p:txBody>
      </p:sp>
      <p:sp>
        <p:nvSpPr>
          <p:cNvPr id="288" name="Google Shape;288;p12"/>
          <p:cNvSpPr txBox="1">
            <a:spLocks noGrp="1"/>
          </p:cNvSpPr>
          <p:nvPr>
            <p:ph type="ftr" idx="11"/>
          </p:nvPr>
        </p:nvSpPr>
        <p:spPr>
          <a:xfrm>
            <a:off x="628650" y="5624513"/>
            <a:ext cx="5486400" cy="273844"/>
          </a:xfrm>
          <a:prstGeom prst="rect">
            <a:avLst/>
          </a:prstGeom>
          <a:noFill/>
          <a:ln>
            <a:noFill/>
          </a:ln>
        </p:spPr>
        <p:txBody>
          <a:bodyPr spcFirstLastPara="1" wrap="square" lIns="68569" tIns="34275" rIns="68569" bIns="34275" anchor="ctr" anchorCtr="0">
            <a:noAutofit/>
          </a:bodyPr>
          <a:lstStyle/>
          <a:p>
            <a:r>
              <a:rPr lang="en-GB">
                <a:solidFill>
                  <a:srgbClr val="000000"/>
                </a:solidFill>
                <a:latin typeface="Nunito"/>
                <a:ea typeface="Nunito"/>
                <a:cs typeface="Nunito"/>
                <a:sym typeface="Nunito"/>
              </a:rPr>
              <a:t>www.eosc-synergy.eu - </a:t>
            </a:r>
            <a:r>
              <a:rPr lang="en-GB" sz="750">
                <a:solidFill>
                  <a:srgbClr val="000000"/>
                </a:solidFill>
                <a:latin typeface="Nunito"/>
                <a:ea typeface="Nunito"/>
                <a:cs typeface="Nunito"/>
                <a:sym typeface="Nunito"/>
              </a:rPr>
              <a:t>RIA 857647</a:t>
            </a:r>
            <a:endParaRPr>
              <a:solidFill>
                <a:srgbClr val="000000"/>
              </a:solidFill>
              <a:latin typeface="Nunito"/>
              <a:ea typeface="Nunito"/>
              <a:cs typeface="Nunito"/>
              <a:sym typeface="Nunito"/>
            </a:endParaRPr>
          </a:p>
        </p:txBody>
      </p:sp>
    </p:spTree>
    <p:extLst>
      <p:ext uri="{BB962C8B-B14F-4D97-AF65-F5344CB8AC3E}">
        <p14:creationId xmlns:p14="http://schemas.microsoft.com/office/powerpoint/2010/main" val="3871335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7546110" cy="6668047"/>
          </a:xfrm>
          <a:prstGeom prst="rect">
            <a:avLst/>
          </a:prstGeom>
        </p:spPr>
      </p:pic>
      <p:sp>
        <p:nvSpPr>
          <p:cNvPr id="4" name="Rectangle 3"/>
          <p:cNvSpPr/>
          <p:nvPr/>
        </p:nvSpPr>
        <p:spPr>
          <a:xfrm>
            <a:off x="6358688" y="4396224"/>
            <a:ext cx="2785312" cy="2246769"/>
          </a:xfrm>
          <a:prstGeom prst="rect">
            <a:avLst/>
          </a:prstGeom>
        </p:spPr>
        <p:txBody>
          <a:bodyPr wrap="square">
            <a:spAutoFit/>
          </a:bodyPr>
          <a:lstStyle/>
          <a:p>
            <a:pPr defTabSz="342900" fontAlgn="base"/>
            <a:r>
              <a:rPr lang="en-US" sz="2000" b="1" dirty="0">
                <a:solidFill>
                  <a:srgbClr val="222080"/>
                </a:solidFill>
                <a:latin typeface="Trebuchet MS" panose="020B0603020202020204" pitchFamily="34" charset="0"/>
              </a:rPr>
              <a:t>Kirkpatrick model.</a:t>
            </a:r>
            <a:r>
              <a:rPr lang="en-US" sz="2000" dirty="0">
                <a:solidFill>
                  <a:srgbClr val="222080"/>
                </a:solidFill>
                <a:latin typeface="Trebuchet MS" panose="020B0603020202020204" pitchFamily="34" charset="0"/>
              </a:rPr>
              <a:t> This model looks at four levels: </a:t>
            </a:r>
            <a:r>
              <a:rPr lang="en-US" sz="2000" u="sng" dirty="0">
                <a:solidFill>
                  <a:srgbClr val="1155CC"/>
                </a:solidFill>
                <a:latin typeface="Trebuchet MS" panose="020B0603020202020204" pitchFamily="34" charset="0"/>
                <a:hlinkClick r:id="rId3"/>
              </a:rPr>
              <a:t>https://www.ardentlearning.com/blog/what-is-the-kirkpatrick-model</a:t>
            </a:r>
            <a:r>
              <a:rPr lang="en-US" sz="2000" dirty="0">
                <a:solidFill>
                  <a:srgbClr val="222080"/>
                </a:solidFill>
                <a:latin typeface="Trebuchet MS" panose="020B0603020202020204" pitchFamily="34" charset="0"/>
              </a:rPr>
              <a:t> </a:t>
            </a:r>
          </a:p>
        </p:txBody>
      </p:sp>
    </p:spTree>
    <p:extLst>
      <p:ext uri="{BB962C8B-B14F-4D97-AF65-F5344CB8AC3E}">
        <p14:creationId xmlns:p14="http://schemas.microsoft.com/office/powerpoint/2010/main" val="2342701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5810250" cy="5143500"/>
          </a:xfrm>
          <a:prstGeom prst="rect">
            <a:avLst/>
          </a:prstGeom>
        </p:spPr>
      </p:pic>
      <p:sp>
        <p:nvSpPr>
          <p:cNvPr id="4" name="Rectangle 3"/>
          <p:cNvSpPr/>
          <p:nvPr/>
        </p:nvSpPr>
        <p:spPr>
          <a:xfrm>
            <a:off x="5973205" y="1418532"/>
            <a:ext cx="2785312" cy="1754326"/>
          </a:xfrm>
          <a:prstGeom prst="rect">
            <a:avLst/>
          </a:prstGeom>
        </p:spPr>
        <p:txBody>
          <a:bodyPr wrap="square">
            <a:spAutoFit/>
          </a:bodyPr>
          <a:lstStyle/>
          <a:p>
            <a:pPr defTabSz="342900" fontAlgn="base"/>
            <a:r>
              <a:rPr lang="en-US" b="1" dirty="0">
                <a:solidFill>
                  <a:srgbClr val="222080"/>
                </a:solidFill>
                <a:latin typeface="Trebuchet MS" panose="020B0603020202020204" pitchFamily="34" charset="0"/>
              </a:rPr>
              <a:t>Kirkpatrick model.</a:t>
            </a:r>
            <a:r>
              <a:rPr lang="en-US" dirty="0">
                <a:solidFill>
                  <a:srgbClr val="222080"/>
                </a:solidFill>
                <a:latin typeface="Trebuchet MS" panose="020B0603020202020204" pitchFamily="34" charset="0"/>
              </a:rPr>
              <a:t> This model looks at four levels: </a:t>
            </a:r>
            <a:r>
              <a:rPr lang="en-US" u="sng" dirty="0">
                <a:solidFill>
                  <a:srgbClr val="1155CC"/>
                </a:solidFill>
                <a:latin typeface="Trebuchet MS" panose="020B0603020202020204" pitchFamily="34" charset="0"/>
                <a:hlinkClick r:id="rId3"/>
              </a:rPr>
              <a:t>https://www.ardentlearning.com/blog/what-is-the-kirkpatrick-model</a:t>
            </a:r>
            <a:r>
              <a:rPr lang="en-US" dirty="0">
                <a:solidFill>
                  <a:srgbClr val="222080"/>
                </a:solidFill>
                <a:latin typeface="Trebuchet MS" panose="020B0603020202020204" pitchFamily="34" charset="0"/>
              </a:rPr>
              <a:t> </a:t>
            </a:r>
          </a:p>
        </p:txBody>
      </p:sp>
      <p:sp>
        <p:nvSpPr>
          <p:cNvPr id="5" name="Rectangle 4"/>
          <p:cNvSpPr/>
          <p:nvPr/>
        </p:nvSpPr>
        <p:spPr>
          <a:xfrm>
            <a:off x="5973205" y="3224139"/>
            <a:ext cx="2614983" cy="2308324"/>
          </a:xfrm>
          <a:prstGeom prst="rect">
            <a:avLst/>
          </a:prstGeom>
        </p:spPr>
        <p:txBody>
          <a:bodyPr wrap="square">
            <a:spAutoFit/>
          </a:bodyPr>
          <a:lstStyle/>
          <a:p>
            <a:pPr defTabSz="342900" fontAlgn="base"/>
            <a:r>
              <a:rPr lang="en-US" sz="2400" b="1" dirty="0">
                <a:solidFill>
                  <a:srgbClr val="222080"/>
                </a:solidFill>
                <a:latin typeface="Trebuchet MS" panose="020B0603020202020204" pitchFamily="34" charset="0"/>
              </a:rPr>
              <a:t>How can we measure skills/community building through time in an ethical way? </a:t>
            </a:r>
          </a:p>
        </p:txBody>
      </p:sp>
    </p:spTree>
    <p:extLst>
      <p:ext uri="{BB962C8B-B14F-4D97-AF65-F5344CB8AC3E}">
        <p14:creationId xmlns:p14="http://schemas.microsoft.com/office/powerpoint/2010/main" val="2755698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6235"/>
            <a:ext cx="8774545" cy="6745432"/>
          </a:xfrm>
          <a:prstGeom prst="rect">
            <a:avLst/>
          </a:prstGeom>
        </p:spPr>
      </p:pic>
      <p:sp>
        <p:nvSpPr>
          <p:cNvPr id="4" name="Rectangle 3"/>
          <p:cNvSpPr/>
          <p:nvPr/>
        </p:nvSpPr>
        <p:spPr>
          <a:xfrm>
            <a:off x="6846131" y="1706289"/>
            <a:ext cx="1858599" cy="3416320"/>
          </a:xfrm>
          <a:prstGeom prst="rect">
            <a:avLst/>
          </a:prstGeom>
        </p:spPr>
        <p:txBody>
          <a:bodyPr wrap="square">
            <a:spAutoFit/>
          </a:bodyPr>
          <a:lstStyle/>
          <a:p>
            <a:pPr defTabSz="342900" fontAlgn="base"/>
            <a:r>
              <a:rPr lang="en-US" b="1" dirty="0">
                <a:solidFill>
                  <a:srgbClr val="3D4449"/>
                </a:solidFill>
                <a:latin typeface="Trebuchet MS" panose="020B0603020202020204" pitchFamily="34" charset="0"/>
              </a:rPr>
              <a:t>Measuring Impact to Craft Your Story by </a:t>
            </a:r>
            <a:r>
              <a:rPr lang="en-US" dirty="0">
                <a:solidFill>
                  <a:srgbClr val="222080"/>
                </a:solidFill>
                <a:latin typeface="Trebuchet MS" panose="020B0603020202020204" pitchFamily="34" charset="0"/>
              </a:rPr>
              <a:t>Dr. Kari L. Jordan, </a:t>
            </a:r>
            <a:r>
              <a:rPr lang="en-US" dirty="0">
                <a:solidFill>
                  <a:srgbClr val="222080"/>
                </a:solidFill>
                <a:latin typeface="Trebuchet MS" panose="020B0603020202020204" pitchFamily="34" charset="0"/>
                <a:hlinkClick r:id="rId3"/>
              </a:rPr>
              <a:t>The Carpentries</a:t>
            </a:r>
            <a:r>
              <a:rPr lang="en-US" dirty="0">
                <a:solidFill>
                  <a:srgbClr val="222080"/>
                </a:solidFill>
                <a:latin typeface="Trebuchet MS" panose="020B0603020202020204" pitchFamily="34" charset="0"/>
              </a:rPr>
              <a:t> </a:t>
            </a:r>
            <a:r>
              <a:rPr lang="en-US" dirty="0">
                <a:solidFill>
                  <a:srgbClr val="222080"/>
                </a:solidFill>
                <a:latin typeface="Trebuchet MS" panose="020B0603020202020204" pitchFamily="34" charset="0"/>
                <a:hlinkClick r:id="rId4"/>
              </a:rPr>
              <a:t>https://eventfund.codeforscience.org/measuring-impact-to-craft-your-story/</a:t>
            </a:r>
            <a:r>
              <a:rPr lang="en-US" dirty="0">
                <a:solidFill>
                  <a:srgbClr val="222080"/>
                </a:solidFill>
                <a:latin typeface="Trebuchet MS" panose="020B0603020202020204" pitchFamily="34" charset="0"/>
              </a:rPr>
              <a:t> </a:t>
            </a:r>
            <a:endParaRPr lang="en-US" b="1" dirty="0">
              <a:solidFill>
                <a:srgbClr val="3D4449"/>
              </a:solidFill>
              <a:latin typeface="Trebuchet MS" panose="020B0603020202020204" pitchFamily="34" charset="0"/>
            </a:endParaRPr>
          </a:p>
        </p:txBody>
      </p:sp>
    </p:spTree>
    <p:extLst>
      <p:ext uri="{BB962C8B-B14F-4D97-AF65-F5344CB8AC3E}">
        <p14:creationId xmlns:p14="http://schemas.microsoft.com/office/powerpoint/2010/main" val="1126839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46131" y="1706289"/>
            <a:ext cx="1858599" cy="3416320"/>
          </a:xfrm>
          <a:prstGeom prst="rect">
            <a:avLst/>
          </a:prstGeom>
        </p:spPr>
        <p:txBody>
          <a:bodyPr wrap="square">
            <a:spAutoFit/>
          </a:bodyPr>
          <a:lstStyle/>
          <a:p>
            <a:pPr defTabSz="342900" fontAlgn="base"/>
            <a:r>
              <a:rPr lang="en-US" b="1" dirty="0">
                <a:solidFill>
                  <a:srgbClr val="3D4449"/>
                </a:solidFill>
                <a:latin typeface="Trebuchet MS" panose="020B0603020202020204" pitchFamily="34" charset="0"/>
              </a:rPr>
              <a:t>Measuring Impact to Craft Your Story by </a:t>
            </a:r>
            <a:r>
              <a:rPr lang="en-US" dirty="0">
                <a:solidFill>
                  <a:srgbClr val="222080"/>
                </a:solidFill>
                <a:latin typeface="Trebuchet MS" panose="020B0603020202020204" pitchFamily="34" charset="0"/>
              </a:rPr>
              <a:t>Dr. Kari L. Jordan, </a:t>
            </a:r>
            <a:r>
              <a:rPr lang="en-US" dirty="0">
                <a:solidFill>
                  <a:srgbClr val="222080"/>
                </a:solidFill>
                <a:latin typeface="Trebuchet MS" panose="020B0603020202020204" pitchFamily="34" charset="0"/>
                <a:hlinkClick r:id="rId2"/>
              </a:rPr>
              <a:t>The Carpentries</a:t>
            </a:r>
            <a:r>
              <a:rPr lang="en-US" dirty="0">
                <a:solidFill>
                  <a:srgbClr val="222080"/>
                </a:solidFill>
                <a:latin typeface="Trebuchet MS" panose="020B0603020202020204" pitchFamily="34" charset="0"/>
              </a:rPr>
              <a:t> </a:t>
            </a:r>
            <a:r>
              <a:rPr lang="en-US" dirty="0">
                <a:solidFill>
                  <a:srgbClr val="222080"/>
                </a:solidFill>
                <a:latin typeface="Trebuchet MS" panose="020B0603020202020204" pitchFamily="34" charset="0"/>
                <a:hlinkClick r:id="rId3"/>
              </a:rPr>
              <a:t>https://eventfund.codeforscience.org/measuring-impact-to-craft-your-story/</a:t>
            </a:r>
            <a:r>
              <a:rPr lang="en-US" dirty="0">
                <a:solidFill>
                  <a:srgbClr val="222080"/>
                </a:solidFill>
                <a:latin typeface="Trebuchet MS" panose="020B0603020202020204" pitchFamily="34" charset="0"/>
              </a:rPr>
              <a:t> </a:t>
            </a:r>
            <a:endParaRPr lang="en-US" b="1" dirty="0">
              <a:solidFill>
                <a:srgbClr val="3D4449"/>
              </a:solidFill>
              <a:latin typeface="Trebuchet MS" panose="020B0603020202020204" pitchFamily="34" charset="0"/>
            </a:endParaRPr>
          </a:p>
        </p:txBody>
      </p:sp>
      <p:pic>
        <p:nvPicPr>
          <p:cNvPr id="5" name="Picture 4"/>
          <p:cNvPicPr>
            <a:picLocks noChangeAspect="1"/>
          </p:cNvPicPr>
          <p:nvPr/>
        </p:nvPicPr>
        <p:blipFill>
          <a:blip r:embed="rId4"/>
          <a:stretch>
            <a:fillRect/>
          </a:stretch>
        </p:blipFill>
        <p:spPr>
          <a:xfrm>
            <a:off x="0" y="857250"/>
            <a:ext cx="6690732" cy="5143500"/>
          </a:xfrm>
          <a:prstGeom prst="rect">
            <a:avLst/>
          </a:prstGeom>
        </p:spPr>
      </p:pic>
    </p:spTree>
    <p:extLst>
      <p:ext uri="{BB962C8B-B14F-4D97-AF65-F5344CB8AC3E}">
        <p14:creationId xmlns:p14="http://schemas.microsoft.com/office/powerpoint/2010/main" val="3501234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628650" y="1131094"/>
            <a:ext cx="6951245" cy="994172"/>
          </a:xfrm>
          <a:prstGeom prst="rect">
            <a:avLst/>
          </a:prstGeom>
          <a:noFill/>
          <a:ln>
            <a:noFill/>
          </a:ln>
        </p:spPr>
        <p:txBody>
          <a:bodyPr spcFirstLastPara="1" wrap="square" lIns="68569" tIns="34275" rIns="68569" bIns="34275" anchor="ctr" anchorCtr="0">
            <a:normAutofit/>
          </a:bodyPr>
          <a:lstStyle/>
          <a:p>
            <a:r>
              <a:rPr lang="en-GB"/>
              <a:t>How to think about good design</a:t>
            </a:r>
            <a:endParaRPr/>
          </a:p>
        </p:txBody>
      </p:sp>
      <p:sp>
        <p:nvSpPr>
          <p:cNvPr id="177" name="Google Shape;177;p9"/>
          <p:cNvSpPr txBox="1">
            <a:spLocks noGrp="1"/>
          </p:cNvSpPr>
          <p:nvPr>
            <p:ph type="body" idx="1"/>
          </p:nvPr>
        </p:nvSpPr>
        <p:spPr>
          <a:xfrm>
            <a:off x="628650" y="2226469"/>
            <a:ext cx="3253511" cy="3263504"/>
          </a:xfrm>
          <a:prstGeom prst="rect">
            <a:avLst/>
          </a:prstGeom>
          <a:noFill/>
          <a:ln>
            <a:noFill/>
          </a:ln>
        </p:spPr>
        <p:txBody>
          <a:bodyPr spcFirstLastPara="1" wrap="square" lIns="68569" tIns="34275" rIns="68569" bIns="34275" anchor="t" anchorCtr="0">
            <a:normAutofit fontScale="85000" lnSpcReduction="20000"/>
          </a:bodyPr>
          <a:lstStyle/>
          <a:p>
            <a:pPr>
              <a:buSzPts val="3080"/>
            </a:pPr>
            <a:r>
              <a:rPr lang="en-GB"/>
              <a:t>Many models available</a:t>
            </a:r>
            <a:endParaRPr/>
          </a:p>
          <a:p>
            <a:pPr indent="-110490">
              <a:buSzPts val="3080"/>
              <a:buNone/>
            </a:pPr>
            <a:endParaRPr/>
          </a:p>
          <a:p>
            <a:pPr>
              <a:buSzPts val="3080"/>
            </a:pPr>
            <a:r>
              <a:rPr lang="en-GB"/>
              <a:t>ADDIE gives an overarching framework</a:t>
            </a:r>
            <a:endParaRPr/>
          </a:p>
          <a:p>
            <a:pPr indent="-110490">
              <a:buSzPts val="3080"/>
              <a:buNone/>
            </a:pPr>
            <a:endParaRPr/>
          </a:p>
          <a:p>
            <a:pPr>
              <a:buSzPts val="3080"/>
            </a:pPr>
            <a:r>
              <a:rPr lang="en-GB"/>
              <a:t>Other models can be used to guide each stage</a:t>
            </a:r>
            <a:endParaRPr/>
          </a:p>
          <a:p>
            <a:pPr indent="-171450">
              <a:buNone/>
            </a:pPr>
            <a:endParaRPr/>
          </a:p>
        </p:txBody>
      </p:sp>
      <p:sp>
        <p:nvSpPr>
          <p:cNvPr id="178" name="Google Shape;178;p9"/>
          <p:cNvSpPr txBox="1">
            <a:spLocks noGrp="1"/>
          </p:cNvSpPr>
          <p:nvPr>
            <p:ph type="sldNum" idx="12"/>
          </p:nvPr>
        </p:nvSpPr>
        <p:spPr>
          <a:xfrm>
            <a:off x="7877676" y="5624513"/>
            <a:ext cx="637674"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GB">
                <a:solidFill>
                  <a:srgbClr val="FFFFFF"/>
                </a:solidFill>
              </a:rPr>
              <a:pPr/>
              <a:t>3</a:t>
            </a:fld>
            <a:endParaRPr>
              <a:solidFill>
                <a:srgbClr val="FFFFFF"/>
              </a:solidFill>
            </a:endParaRPr>
          </a:p>
        </p:txBody>
      </p:sp>
      <p:grpSp>
        <p:nvGrpSpPr>
          <p:cNvPr id="179" name="Google Shape;179;p9"/>
          <p:cNvGrpSpPr/>
          <p:nvPr/>
        </p:nvGrpSpPr>
        <p:grpSpPr>
          <a:xfrm>
            <a:off x="4596606" y="2272429"/>
            <a:ext cx="2854155" cy="2855939"/>
            <a:chOff x="6128808" y="1886905"/>
            <a:chExt cx="3805540" cy="3807918"/>
          </a:xfrm>
        </p:grpSpPr>
        <p:grpSp>
          <p:nvGrpSpPr>
            <p:cNvPr id="180" name="Google Shape;180;p9"/>
            <p:cNvGrpSpPr/>
            <p:nvPr/>
          </p:nvGrpSpPr>
          <p:grpSpPr>
            <a:xfrm>
              <a:off x="6128808" y="1886905"/>
              <a:ext cx="3805540" cy="3807918"/>
              <a:chOff x="702286" y="-56263"/>
              <a:chExt cx="3805540" cy="3807918"/>
            </a:xfrm>
          </p:grpSpPr>
          <p:sp>
            <p:nvSpPr>
              <p:cNvPr id="181" name="Google Shape;181;p9"/>
              <p:cNvSpPr/>
              <p:nvPr/>
            </p:nvSpPr>
            <p:spPr>
              <a:xfrm>
                <a:off x="3097161" y="84045"/>
                <a:ext cx="1326167" cy="1326167"/>
              </a:xfrm>
              <a:prstGeom prst="rect">
                <a:avLst/>
              </a:prstGeom>
              <a:noFill/>
              <a:ln>
                <a:noFill/>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182" name="Google Shape;182;p9"/>
              <p:cNvSpPr txBox="1"/>
              <p:nvPr/>
            </p:nvSpPr>
            <p:spPr>
              <a:xfrm>
                <a:off x="3097161" y="84045"/>
                <a:ext cx="1326167" cy="1326167"/>
              </a:xfrm>
              <a:prstGeom prst="rect">
                <a:avLst/>
              </a:prstGeom>
              <a:noFill/>
              <a:ln>
                <a:noFill/>
              </a:ln>
            </p:spPr>
            <p:txBody>
              <a:bodyPr spcFirstLastPara="1" wrap="square" lIns="19050" tIns="19050" rIns="19050" bIns="19050" anchor="ctr" anchorCtr="0">
                <a:noAutofit/>
              </a:bodyPr>
              <a:lstStyle/>
              <a:p>
                <a:pPr algn="ctr">
                  <a:lnSpc>
                    <a:spcPct val="90000"/>
                  </a:lnSpc>
                  <a:buClr>
                    <a:srgbClr val="000000"/>
                  </a:buClr>
                  <a:buSzPts val="2000"/>
                  <a:buFont typeface="Arial"/>
                  <a:buNone/>
                </a:pPr>
                <a:r>
                  <a:rPr lang="en-GB" sz="1500" b="1" kern="0">
                    <a:solidFill>
                      <a:srgbClr val="000000"/>
                    </a:solidFill>
                    <a:latin typeface="Nunito"/>
                    <a:ea typeface="Nunito"/>
                    <a:cs typeface="Nunito"/>
                    <a:sym typeface="Nunito"/>
                  </a:rPr>
                  <a:t>Design</a:t>
                </a:r>
                <a:endParaRPr sz="1050" kern="0">
                  <a:solidFill>
                    <a:srgbClr val="000000"/>
                  </a:solidFill>
                  <a:ea typeface="Arial"/>
                  <a:cs typeface="Arial"/>
                  <a:sym typeface="Arial"/>
                </a:endParaRPr>
              </a:p>
            </p:txBody>
          </p:sp>
          <p:sp>
            <p:nvSpPr>
              <p:cNvPr id="183" name="Google Shape;183;p9"/>
              <p:cNvSpPr/>
              <p:nvPr/>
            </p:nvSpPr>
            <p:spPr>
              <a:xfrm>
                <a:off x="755720" y="-451"/>
                <a:ext cx="3752106" cy="3752106"/>
              </a:xfrm>
              <a:custGeom>
                <a:avLst/>
                <a:gdLst/>
                <a:ahLst/>
                <a:cxnLst/>
                <a:rect l="l" t="t" r="r" b="b"/>
                <a:pathLst>
                  <a:path w="120000" h="120000" extrusionOk="0">
                    <a:moveTo>
                      <a:pt x="112118" y="44111"/>
                    </a:moveTo>
                    <a:cubicBezTo>
                      <a:pt x="114603" y="52261"/>
                      <a:pt x="115141" y="60880"/>
                      <a:pt x="113690" y="69277"/>
                    </a:cubicBezTo>
                    <a:lnTo>
                      <a:pt x="118931" y="70874"/>
                    </a:lnTo>
                    <a:lnTo>
                      <a:pt x="108162" y="74683"/>
                    </a:lnTo>
                    <a:lnTo>
                      <a:pt x="100472" y="65247"/>
                    </a:lnTo>
                    <a:lnTo>
                      <a:pt x="105706" y="66842"/>
                    </a:lnTo>
                    <a:cubicBezTo>
                      <a:pt x="106724" y="60042"/>
                      <a:pt x="106212" y="53100"/>
                      <a:pt x="104207" y="46523"/>
                    </a:cubicBezTo>
                    <a:close/>
                  </a:path>
                </a:pathLst>
              </a:custGeom>
              <a:solidFill>
                <a:srgbClr val="BE2832"/>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184" name="Google Shape;184;p9"/>
              <p:cNvSpPr/>
              <p:nvPr/>
            </p:nvSpPr>
            <p:spPr>
              <a:xfrm>
                <a:off x="3097161" y="2340989"/>
                <a:ext cx="1326167" cy="1326167"/>
              </a:xfrm>
              <a:prstGeom prst="rect">
                <a:avLst/>
              </a:prstGeom>
              <a:noFill/>
              <a:ln>
                <a:noFill/>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185" name="Google Shape;185;p9"/>
              <p:cNvSpPr txBox="1"/>
              <p:nvPr/>
            </p:nvSpPr>
            <p:spPr>
              <a:xfrm>
                <a:off x="3097161" y="2340989"/>
                <a:ext cx="1326167" cy="1326167"/>
              </a:xfrm>
              <a:prstGeom prst="rect">
                <a:avLst/>
              </a:prstGeom>
              <a:noFill/>
              <a:ln>
                <a:noFill/>
              </a:ln>
            </p:spPr>
            <p:txBody>
              <a:bodyPr spcFirstLastPara="1" wrap="square" lIns="19050" tIns="19050" rIns="19050" bIns="19050" anchor="ctr" anchorCtr="0">
                <a:noAutofit/>
              </a:bodyPr>
              <a:lstStyle/>
              <a:p>
                <a:pPr algn="ctr">
                  <a:lnSpc>
                    <a:spcPct val="90000"/>
                  </a:lnSpc>
                  <a:buClr>
                    <a:srgbClr val="000000"/>
                  </a:buClr>
                  <a:buSzPts val="2000"/>
                  <a:buFont typeface="Arial"/>
                  <a:buNone/>
                </a:pPr>
                <a:r>
                  <a:rPr lang="en-GB" sz="1500" b="1" kern="0">
                    <a:solidFill>
                      <a:srgbClr val="000000"/>
                    </a:solidFill>
                    <a:latin typeface="Nunito"/>
                    <a:ea typeface="Nunito"/>
                    <a:cs typeface="Nunito"/>
                    <a:sym typeface="Nunito"/>
                  </a:rPr>
                  <a:t>Develop</a:t>
                </a:r>
                <a:endParaRPr sz="1050" kern="0">
                  <a:solidFill>
                    <a:srgbClr val="000000"/>
                  </a:solidFill>
                  <a:ea typeface="Arial"/>
                  <a:cs typeface="Arial"/>
                  <a:sym typeface="Arial"/>
                </a:endParaRPr>
              </a:p>
            </p:txBody>
          </p:sp>
          <p:sp>
            <p:nvSpPr>
              <p:cNvPr id="186" name="Google Shape;186;p9"/>
              <p:cNvSpPr/>
              <p:nvPr/>
            </p:nvSpPr>
            <p:spPr>
              <a:xfrm>
                <a:off x="755720" y="-451"/>
                <a:ext cx="3752106" cy="3752106"/>
              </a:xfrm>
              <a:custGeom>
                <a:avLst/>
                <a:gdLst/>
                <a:ahLst/>
                <a:cxnLst/>
                <a:rect l="l" t="t" r="r" b="b"/>
                <a:pathLst>
                  <a:path w="120000" h="120000" extrusionOk="0">
                    <a:moveTo>
                      <a:pt x="75889" y="112118"/>
                    </a:moveTo>
                    <a:cubicBezTo>
                      <a:pt x="67739" y="114603"/>
                      <a:pt x="59120" y="115141"/>
                      <a:pt x="50723" y="113690"/>
                    </a:cubicBezTo>
                    <a:lnTo>
                      <a:pt x="49126" y="118931"/>
                    </a:lnTo>
                    <a:lnTo>
                      <a:pt x="45317" y="108162"/>
                    </a:lnTo>
                    <a:lnTo>
                      <a:pt x="54753" y="100472"/>
                    </a:lnTo>
                    <a:lnTo>
                      <a:pt x="53158" y="105706"/>
                    </a:lnTo>
                    <a:lnTo>
                      <a:pt x="53158" y="105706"/>
                    </a:lnTo>
                    <a:cubicBezTo>
                      <a:pt x="59958" y="106724"/>
                      <a:pt x="66900" y="106212"/>
                      <a:pt x="73477" y="104207"/>
                    </a:cubicBezTo>
                    <a:close/>
                  </a:path>
                </a:pathLst>
              </a:custGeom>
              <a:solidFill>
                <a:srgbClr val="C9D22A"/>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187" name="Google Shape;187;p9"/>
              <p:cNvSpPr/>
              <p:nvPr/>
            </p:nvSpPr>
            <p:spPr>
              <a:xfrm>
                <a:off x="840217" y="2340989"/>
                <a:ext cx="1326167" cy="1326167"/>
              </a:xfrm>
              <a:prstGeom prst="rect">
                <a:avLst/>
              </a:prstGeom>
              <a:noFill/>
              <a:ln>
                <a:noFill/>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188" name="Google Shape;188;p9"/>
              <p:cNvSpPr txBox="1"/>
              <p:nvPr/>
            </p:nvSpPr>
            <p:spPr>
              <a:xfrm>
                <a:off x="755728" y="2340982"/>
                <a:ext cx="1410600" cy="1326300"/>
              </a:xfrm>
              <a:prstGeom prst="rect">
                <a:avLst/>
              </a:prstGeom>
              <a:noFill/>
              <a:ln>
                <a:noFill/>
              </a:ln>
            </p:spPr>
            <p:txBody>
              <a:bodyPr spcFirstLastPara="1" wrap="square" lIns="19050" tIns="19050" rIns="19050" bIns="19050" anchor="ctr" anchorCtr="0">
                <a:noAutofit/>
              </a:bodyPr>
              <a:lstStyle/>
              <a:p>
                <a:pPr algn="ctr">
                  <a:lnSpc>
                    <a:spcPct val="90000"/>
                  </a:lnSpc>
                  <a:buClr>
                    <a:srgbClr val="000000"/>
                  </a:buClr>
                  <a:buSzPts val="2000"/>
                  <a:buFont typeface="Arial"/>
                  <a:buNone/>
                </a:pPr>
                <a:r>
                  <a:rPr lang="en-GB" sz="1500" b="1" kern="0">
                    <a:solidFill>
                      <a:srgbClr val="000000"/>
                    </a:solidFill>
                    <a:latin typeface="Nunito"/>
                    <a:ea typeface="Nunito"/>
                    <a:cs typeface="Nunito"/>
                    <a:sym typeface="Nunito"/>
                  </a:rPr>
                  <a:t>Implement</a:t>
                </a:r>
                <a:endParaRPr sz="1050" kern="0">
                  <a:solidFill>
                    <a:srgbClr val="000000"/>
                  </a:solidFill>
                  <a:ea typeface="Arial"/>
                  <a:cs typeface="Arial"/>
                  <a:sym typeface="Arial"/>
                </a:endParaRPr>
              </a:p>
            </p:txBody>
          </p:sp>
          <p:sp>
            <p:nvSpPr>
              <p:cNvPr id="189" name="Google Shape;189;p9"/>
              <p:cNvSpPr/>
              <p:nvPr/>
            </p:nvSpPr>
            <p:spPr>
              <a:xfrm>
                <a:off x="737577" y="-56263"/>
                <a:ext cx="3752106" cy="3752106"/>
              </a:xfrm>
              <a:custGeom>
                <a:avLst/>
                <a:gdLst/>
                <a:ahLst/>
                <a:cxnLst/>
                <a:rect l="l" t="t" r="r" b="b"/>
                <a:pathLst>
                  <a:path w="120000" h="120000" extrusionOk="0">
                    <a:moveTo>
                      <a:pt x="8502" y="77794"/>
                    </a:moveTo>
                    <a:cubicBezTo>
                      <a:pt x="5719" y="69740"/>
                      <a:pt x="4864" y="61145"/>
                      <a:pt x="6005" y="52700"/>
                    </a:cubicBezTo>
                    <a:lnTo>
                      <a:pt x="709" y="51296"/>
                    </a:lnTo>
                    <a:lnTo>
                      <a:pt x="11331" y="47095"/>
                    </a:lnTo>
                    <a:lnTo>
                      <a:pt x="19363" y="56242"/>
                    </a:lnTo>
                    <a:lnTo>
                      <a:pt x="14073" y="54840"/>
                    </a:lnTo>
                    <a:lnTo>
                      <a:pt x="14073" y="54840"/>
                    </a:lnTo>
                    <a:cubicBezTo>
                      <a:pt x="13306" y="61674"/>
                      <a:pt x="14073" y="68593"/>
                      <a:pt x="16319" y="75093"/>
                    </a:cubicBezTo>
                    <a:close/>
                  </a:path>
                </a:pathLst>
              </a:custGeom>
              <a:solidFill>
                <a:srgbClr val="36BDDF"/>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190" name="Google Shape;190;p9"/>
              <p:cNvSpPr/>
              <p:nvPr/>
            </p:nvSpPr>
            <p:spPr>
              <a:xfrm>
                <a:off x="794073" y="84576"/>
                <a:ext cx="1326167" cy="1326167"/>
              </a:xfrm>
              <a:prstGeom prst="rect">
                <a:avLst/>
              </a:prstGeom>
              <a:noFill/>
              <a:ln>
                <a:noFill/>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191" name="Google Shape;191;p9"/>
              <p:cNvSpPr txBox="1"/>
              <p:nvPr/>
            </p:nvSpPr>
            <p:spPr>
              <a:xfrm>
                <a:off x="794073" y="84576"/>
                <a:ext cx="1326167" cy="1326167"/>
              </a:xfrm>
              <a:prstGeom prst="rect">
                <a:avLst/>
              </a:prstGeom>
              <a:noFill/>
              <a:ln>
                <a:noFill/>
              </a:ln>
            </p:spPr>
            <p:txBody>
              <a:bodyPr spcFirstLastPara="1" wrap="square" lIns="19050" tIns="19050" rIns="19050" bIns="19050" anchor="ctr" anchorCtr="0">
                <a:noAutofit/>
              </a:bodyPr>
              <a:lstStyle/>
              <a:p>
                <a:pPr algn="ctr">
                  <a:lnSpc>
                    <a:spcPct val="90000"/>
                  </a:lnSpc>
                  <a:buClr>
                    <a:srgbClr val="000000"/>
                  </a:buClr>
                  <a:buSzPts val="2000"/>
                  <a:buFont typeface="Arial"/>
                  <a:buNone/>
                </a:pPr>
                <a:r>
                  <a:rPr lang="en-GB" sz="1500" b="1" kern="0">
                    <a:solidFill>
                      <a:srgbClr val="000000"/>
                    </a:solidFill>
                    <a:latin typeface="Nunito"/>
                    <a:ea typeface="Nunito"/>
                    <a:cs typeface="Nunito"/>
                    <a:sym typeface="Nunito"/>
                  </a:rPr>
                  <a:t>Analyse</a:t>
                </a:r>
                <a:endParaRPr sz="1050" kern="0">
                  <a:solidFill>
                    <a:srgbClr val="000000"/>
                  </a:solidFill>
                  <a:ea typeface="Arial"/>
                  <a:cs typeface="Arial"/>
                  <a:sym typeface="Arial"/>
                </a:endParaRPr>
              </a:p>
            </p:txBody>
          </p:sp>
          <p:sp>
            <p:nvSpPr>
              <p:cNvPr id="192" name="Google Shape;192;p9"/>
              <p:cNvSpPr/>
              <p:nvPr/>
            </p:nvSpPr>
            <p:spPr>
              <a:xfrm>
                <a:off x="702286" y="-17775"/>
                <a:ext cx="3752106" cy="3752106"/>
              </a:xfrm>
              <a:custGeom>
                <a:avLst/>
                <a:gdLst/>
                <a:ahLst/>
                <a:cxnLst/>
                <a:rect l="l" t="t" r="r" b="b"/>
                <a:pathLst>
                  <a:path w="120000" h="120000" extrusionOk="0">
                    <a:moveTo>
                      <a:pt x="44360" y="7807"/>
                    </a:moveTo>
                    <a:lnTo>
                      <a:pt x="44360" y="7807"/>
                    </a:lnTo>
                    <a:cubicBezTo>
                      <a:pt x="53059" y="5200"/>
                      <a:pt x="62272" y="4809"/>
                      <a:pt x="71160" y="6669"/>
                    </a:cubicBezTo>
                    <a:lnTo>
                      <a:pt x="72941" y="1488"/>
                    </a:lnTo>
                    <a:lnTo>
                      <a:pt x="76369" y="12384"/>
                    </a:lnTo>
                    <a:lnTo>
                      <a:pt x="66668" y="19738"/>
                    </a:lnTo>
                    <a:lnTo>
                      <a:pt x="68447" y="14563"/>
                    </a:lnTo>
                    <a:lnTo>
                      <a:pt x="68447" y="14563"/>
                    </a:lnTo>
                    <a:cubicBezTo>
                      <a:pt x="61219" y="13219"/>
                      <a:pt x="53776" y="13619"/>
                      <a:pt x="46734" y="15729"/>
                    </a:cubicBezTo>
                    <a:close/>
                  </a:path>
                </a:pathLst>
              </a:custGeom>
              <a:solidFill>
                <a:srgbClr val="F8DB0C"/>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grpSp>
        <p:sp>
          <p:nvSpPr>
            <p:cNvPr id="193" name="Google Shape;193;p9"/>
            <p:cNvSpPr/>
            <p:nvPr/>
          </p:nvSpPr>
          <p:spPr>
            <a:xfrm>
              <a:off x="7196284" y="2912824"/>
              <a:ext cx="1724025" cy="1733550"/>
            </a:xfrm>
            <a:prstGeom prst="donut">
              <a:avLst>
                <a:gd name="adj" fmla="val 12283"/>
              </a:avLst>
            </a:prstGeom>
            <a:solidFill>
              <a:schemeClr val="accent1">
                <a:alpha val="52549"/>
              </a:schemeClr>
            </a:solidFill>
            <a:ln>
              <a:noFill/>
            </a:ln>
          </p:spPr>
          <p:txBody>
            <a:bodyPr spcFirstLastPara="1" wrap="square" lIns="68569" tIns="34275" rIns="68569" bIns="34275" anchor="ctr" anchorCtr="0">
              <a:noAutofit/>
            </a:bodyPr>
            <a:lstStyle/>
            <a:p>
              <a:pPr algn="ctr">
                <a:buClr>
                  <a:srgbClr val="000000"/>
                </a:buClr>
                <a:buSzPts val="1400"/>
                <a:buFont typeface="Arial"/>
                <a:buNone/>
              </a:pPr>
              <a:endParaRPr sz="1050" kern="0">
                <a:solidFill>
                  <a:srgbClr val="000000"/>
                </a:solidFill>
                <a:ea typeface="Arial"/>
                <a:cs typeface="Arial"/>
                <a:sym typeface="Arial"/>
              </a:endParaRPr>
            </a:p>
          </p:txBody>
        </p:sp>
        <p:sp>
          <p:nvSpPr>
            <p:cNvPr id="194" name="Google Shape;194;p9"/>
            <p:cNvSpPr txBox="1"/>
            <p:nvPr/>
          </p:nvSpPr>
          <p:spPr>
            <a:xfrm>
              <a:off x="7446589" y="3579543"/>
              <a:ext cx="1309484" cy="400069"/>
            </a:xfrm>
            <a:prstGeom prst="rect">
              <a:avLst/>
            </a:prstGeom>
            <a:noFill/>
            <a:ln>
              <a:noFill/>
            </a:ln>
          </p:spPr>
          <p:txBody>
            <a:bodyPr spcFirstLastPara="1" wrap="square" lIns="68569" tIns="34275" rIns="68569" bIns="34275" anchor="t" anchorCtr="0">
              <a:spAutoFit/>
            </a:bodyPr>
            <a:lstStyle/>
            <a:p>
              <a:pPr>
                <a:buClr>
                  <a:srgbClr val="000000"/>
                </a:buClr>
                <a:buSzPts val="2000"/>
                <a:buFont typeface="Arial"/>
                <a:buNone/>
              </a:pPr>
              <a:r>
                <a:rPr lang="en-GB" sz="1500" b="1" kern="0" dirty="0">
                  <a:solidFill>
                    <a:srgbClr val="000000"/>
                  </a:solidFill>
                  <a:latin typeface="Nunito"/>
                  <a:ea typeface="Nunito"/>
                  <a:cs typeface="Nunito"/>
                  <a:sym typeface="Nunito"/>
                </a:rPr>
                <a:t>Evaluate</a:t>
              </a:r>
              <a:endParaRPr sz="1050" kern="0" dirty="0">
                <a:solidFill>
                  <a:srgbClr val="000000"/>
                </a:solidFill>
                <a:ea typeface="Arial"/>
                <a:cs typeface="Arial"/>
                <a:sym typeface="Arial"/>
              </a:endParaRPr>
            </a:p>
          </p:txBody>
        </p:sp>
      </p:grpSp>
      <p:sp>
        <p:nvSpPr>
          <p:cNvPr id="195" name="Google Shape;195;p9"/>
          <p:cNvSpPr txBox="1">
            <a:spLocks noGrp="1"/>
          </p:cNvSpPr>
          <p:nvPr>
            <p:ph type="ftr" idx="11"/>
          </p:nvPr>
        </p:nvSpPr>
        <p:spPr>
          <a:xfrm>
            <a:off x="628650" y="5624513"/>
            <a:ext cx="5486400" cy="273844"/>
          </a:xfrm>
          <a:prstGeom prst="rect">
            <a:avLst/>
          </a:prstGeom>
          <a:noFill/>
          <a:ln>
            <a:noFill/>
          </a:ln>
        </p:spPr>
        <p:txBody>
          <a:bodyPr spcFirstLastPara="1" wrap="square" lIns="68569" tIns="34275" rIns="68569" bIns="34275" anchor="ctr" anchorCtr="0">
            <a:noAutofit/>
          </a:bodyPr>
          <a:lstStyle/>
          <a:p>
            <a:r>
              <a:rPr lang="en-GB">
                <a:solidFill>
                  <a:srgbClr val="000000"/>
                </a:solidFill>
                <a:latin typeface="Nunito"/>
                <a:ea typeface="Nunito"/>
                <a:cs typeface="Nunito"/>
                <a:sym typeface="Nunito"/>
              </a:rPr>
              <a:t>www.eosc-synergy.eu - </a:t>
            </a:r>
            <a:r>
              <a:rPr lang="en-GB" sz="750">
                <a:solidFill>
                  <a:srgbClr val="000000"/>
                </a:solidFill>
                <a:latin typeface="Nunito"/>
                <a:ea typeface="Nunito"/>
                <a:cs typeface="Nunito"/>
                <a:sym typeface="Nunito"/>
              </a:rPr>
              <a:t>RIA 857647</a:t>
            </a:r>
            <a:endParaRPr>
              <a:solidFill>
                <a:srgbClr val="000000"/>
              </a:solidFill>
              <a:latin typeface="Nunito"/>
              <a:ea typeface="Nunito"/>
              <a:cs typeface="Nunito"/>
              <a:sym typeface="Nunito"/>
            </a:endParaRPr>
          </a:p>
        </p:txBody>
      </p:sp>
    </p:spTree>
    <p:extLst>
      <p:ext uri="{BB962C8B-B14F-4D97-AF65-F5344CB8AC3E}">
        <p14:creationId xmlns:p14="http://schemas.microsoft.com/office/powerpoint/2010/main" val="2753794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02506"/>
            <a:ext cx="9144000" cy="4852988"/>
          </a:xfrm>
          <a:prstGeom prst="rect">
            <a:avLst/>
          </a:prstGeom>
        </p:spPr>
      </p:pic>
      <p:sp>
        <p:nvSpPr>
          <p:cNvPr id="5" name="Rectangle 4"/>
          <p:cNvSpPr/>
          <p:nvPr/>
        </p:nvSpPr>
        <p:spPr>
          <a:xfrm>
            <a:off x="166253" y="5969153"/>
            <a:ext cx="9070109" cy="646331"/>
          </a:xfrm>
          <a:prstGeom prst="rect">
            <a:avLst/>
          </a:prstGeom>
        </p:spPr>
        <p:txBody>
          <a:bodyPr wrap="square">
            <a:spAutoFit/>
          </a:bodyPr>
          <a:lstStyle/>
          <a:p>
            <a:pPr algn="ctr"/>
            <a:r>
              <a:rPr lang="en-US" dirty="0">
                <a:hlinkClick r:id="rId3"/>
              </a:rPr>
              <a:t>https://</a:t>
            </a:r>
            <a:r>
              <a:rPr lang="en-US" dirty="0" smtClean="0">
                <a:hlinkClick r:id="rId3"/>
              </a:rPr>
              <a:t>www.eifl.net/resources/eifl-plips-small-bites-how-evaluate-your-librarys-training-programme-training-video-public</a:t>
            </a:r>
            <a:r>
              <a:rPr lang="en-US" dirty="0" smtClean="0"/>
              <a:t> </a:t>
            </a:r>
            <a:endParaRPr lang="en-US" dirty="0"/>
          </a:p>
        </p:txBody>
      </p:sp>
    </p:spTree>
    <p:extLst>
      <p:ext uri="{BB962C8B-B14F-4D97-AF65-F5344CB8AC3E}">
        <p14:creationId xmlns:p14="http://schemas.microsoft.com/office/powerpoint/2010/main" val="2795620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3"/>
          <p:cNvSpPr txBox="1">
            <a:spLocks noGrp="1"/>
          </p:cNvSpPr>
          <p:nvPr>
            <p:ph type="title"/>
          </p:nvPr>
        </p:nvSpPr>
        <p:spPr>
          <a:xfrm>
            <a:off x="628650" y="1131094"/>
            <a:ext cx="6951245" cy="994172"/>
          </a:xfrm>
          <a:prstGeom prst="rect">
            <a:avLst/>
          </a:prstGeom>
          <a:noFill/>
          <a:ln>
            <a:noFill/>
          </a:ln>
        </p:spPr>
        <p:txBody>
          <a:bodyPr spcFirstLastPara="1" wrap="square" lIns="68569" tIns="34275" rIns="68569" bIns="34275" anchor="ctr" anchorCtr="0">
            <a:normAutofit/>
          </a:bodyPr>
          <a:lstStyle/>
          <a:p>
            <a:r>
              <a:rPr lang="en-GB"/>
              <a:t>Two points to remember</a:t>
            </a:r>
            <a:endParaRPr/>
          </a:p>
        </p:txBody>
      </p:sp>
      <p:sp>
        <p:nvSpPr>
          <p:cNvPr id="295" name="Google Shape;295;p13"/>
          <p:cNvSpPr txBox="1">
            <a:spLocks noGrp="1"/>
          </p:cNvSpPr>
          <p:nvPr>
            <p:ph type="sldNum" idx="12"/>
          </p:nvPr>
        </p:nvSpPr>
        <p:spPr>
          <a:xfrm>
            <a:off x="7877676" y="5624513"/>
            <a:ext cx="637674"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GB">
                <a:solidFill>
                  <a:srgbClr val="FFFFFF"/>
                </a:solidFill>
              </a:rPr>
              <a:pPr/>
              <a:t>31</a:t>
            </a:fld>
            <a:endParaRPr>
              <a:solidFill>
                <a:srgbClr val="FFFFFF"/>
              </a:solidFill>
            </a:endParaRPr>
          </a:p>
        </p:txBody>
      </p:sp>
      <p:pic>
        <p:nvPicPr>
          <p:cNvPr id="296" name="Google Shape;296;p13" descr="Bloom"/>
          <p:cNvPicPr preferRelativeResize="0"/>
          <p:nvPr/>
        </p:nvPicPr>
        <p:blipFill rotWithShape="1">
          <a:blip r:embed="rId3">
            <a:alphaModFix/>
          </a:blip>
          <a:srcRect/>
          <a:stretch/>
        </p:blipFill>
        <p:spPr>
          <a:xfrm>
            <a:off x="510172" y="1986253"/>
            <a:ext cx="4311197" cy="3382565"/>
          </a:xfrm>
          <a:prstGeom prst="rect">
            <a:avLst/>
          </a:prstGeom>
          <a:noFill/>
          <a:ln>
            <a:noFill/>
          </a:ln>
        </p:spPr>
      </p:pic>
      <p:sp>
        <p:nvSpPr>
          <p:cNvPr id="297" name="Google Shape;297;p13"/>
          <p:cNvSpPr txBox="1"/>
          <p:nvPr/>
        </p:nvSpPr>
        <p:spPr>
          <a:xfrm>
            <a:off x="628650" y="5726906"/>
            <a:ext cx="5035273" cy="196177"/>
          </a:xfrm>
          <a:prstGeom prst="rect">
            <a:avLst/>
          </a:prstGeom>
          <a:noFill/>
          <a:ln>
            <a:noFill/>
          </a:ln>
        </p:spPr>
        <p:txBody>
          <a:bodyPr spcFirstLastPara="1" wrap="square" lIns="68569" tIns="34275" rIns="68569" bIns="34275" anchor="t" anchorCtr="0">
            <a:spAutoFit/>
          </a:bodyPr>
          <a:lstStyle/>
          <a:p>
            <a:pPr>
              <a:buClr>
                <a:srgbClr val="000000"/>
              </a:buClr>
              <a:buSzPts val="1100"/>
              <a:buFont typeface="Arial"/>
              <a:buNone/>
            </a:pPr>
            <a:r>
              <a:rPr lang="en-GB" sz="825" kern="0">
                <a:solidFill>
                  <a:srgbClr val="000000"/>
                </a:solidFill>
                <a:latin typeface="Nunito"/>
                <a:ea typeface="Nunito"/>
                <a:cs typeface="Nunito"/>
                <a:sym typeface="Nunito"/>
              </a:rPr>
              <a:t>Image: Ron Carranza, https://teachonline.asu.edu/2016/05/integrating-technology-blooms-taxonomy/</a:t>
            </a:r>
            <a:endParaRPr sz="1050" kern="0">
              <a:solidFill>
                <a:srgbClr val="000000"/>
              </a:solidFill>
              <a:ea typeface="Arial"/>
              <a:cs typeface="Arial"/>
              <a:sym typeface="Arial"/>
            </a:endParaRPr>
          </a:p>
        </p:txBody>
      </p:sp>
      <p:sp>
        <p:nvSpPr>
          <p:cNvPr id="298" name="Google Shape;298;p13"/>
          <p:cNvSpPr txBox="1"/>
          <p:nvPr/>
        </p:nvSpPr>
        <p:spPr>
          <a:xfrm>
            <a:off x="5663923" y="2377679"/>
            <a:ext cx="2784150" cy="2331377"/>
          </a:xfrm>
          <a:prstGeom prst="rect">
            <a:avLst/>
          </a:prstGeom>
          <a:noFill/>
          <a:ln>
            <a:noFill/>
          </a:ln>
        </p:spPr>
        <p:txBody>
          <a:bodyPr spcFirstLastPara="1" wrap="square" lIns="68569" tIns="34275" rIns="68569" bIns="34275" anchor="t" anchorCtr="0">
            <a:spAutoFit/>
          </a:bodyPr>
          <a:lstStyle/>
          <a:p>
            <a:pPr>
              <a:buClr>
                <a:srgbClr val="000000"/>
              </a:buClr>
              <a:buSzPts val="2800"/>
              <a:buFont typeface="Arial"/>
              <a:buNone/>
            </a:pPr>
            <a:r>
              <a:rPr lang="en-GB" sz="2100" kern="0">
                <a:solidFill>
                  <a:srgbClr val="000000"/>
                </a:solidFill>
                <a:latin typeface="Nunito"/>
                <a:ea typeface="Nunito"/>
                <a:cs typeface="Nunito"/>
                <a:sym typeface="Nunito"/>
              </a:rPr>
              <a:t>1. Activities should match the intended outcomes</a:t>
            </a:r>
            <a:endParaRPr sz="1050" kern="0">
              <a:solidFill>
                <a:srgbClr val="000000"/>
              </a:solidFill>
              <a:ea typeface="Arial"/>
              <a:cs typeface="Arial"/>
              <a:sym typeface="Arial"/>
            </a:endParaRPr>
          </a:p>
          <a:p>
            <a:pPr>
              <a:buClr>
                <a:srgbClr val="000000"/>
              </a:buClr>
              <a:buSzPts val="2800"/>
              <a:buFont typeface="Arial"/>
              <a:buNone/>
            </a:pPr>
            <a:endParaRPr sz="2100" kern="0">
              <a:solidFill>
                <a:srgbClr val="000000"/>
              </a:solidFill>
              <a:latin typeface="Nunito"/>
              <a:ea typeface="Nunito"/>
              <a:cs typeface="Nunito"/>
              <a:sym typeface="Nunito"/>
            </a:endParaRPr>
          </a:p>
          <a:p>
            <a:pPr>
              <a:buClr>
                <a:srgbClr val="000000"/>
              </a:buClr>
              <a:buSzPts val="2800"/>
              <a:buFont typeface="Arial"/>
              <a:buNone/>
            </a:pPr>
            <a:r>
              <a:rPr lang="en-GB" sz="2100" kern="0">
                <a:solidFill>
                  <a:srgbClr val="000000"/>
                </a:solidFill>
                <a:latin typeface="Nunito"/>
                <a:ea typeface="Nunito"/>
                <a:cs typeface="Nunito"/>
                <a:sym typeface="Nunito"/>
              </a:rPr>
              <a:t>2. And be engaging and appropriate for learners</a:t>
            </a:r>
            <a:endParaRPr sz="1050" kern="0">
              <a:solidFill>
                <a:srgbClr val="000000"/>
              </a:solidFill>
              <a:ea typeface="Arial"/>
              <a:cs typeface="Arial"/>
              <a:sym typeface="Arial"/>
            </a:endParaRPr>
          </a:p>
        </p:txBody>
      </p:sp>
      <p:sp>
        <p:nvSpPr>
          <p:cNvPr id="299" name="Google Shape;299;p13"/>
          <p:cNvSpPr txBox="1">
            <a:spLocks noGrp="1"/>
          </p:cNvSpPr>
          <p:nvPr>
            <p:ph type="ftr" idx="11"/>
          </p:nvPr>
        </p:nvSpPr>
        <p:spPr>
          <a:xfrm>
            <a:off x="628650" y="5624513"/>
            <a:ext cx="5486400" cy="102393"/>
          </a:xfrm>
          <a:prstGeom prst="rect">
            <a:avLst/>
          </a:prstGeom>
          <a:noFill/>
          <a:ln>
            <a:noFill/>
          </a:ln>
        </p:spPr>
        <p:txBody>
          <a:bodyPr spcFirstLastPara="1" wrap="square" lIns="68569" tIns="34275" rIns="68569" bIns="34275" anchor="ctr" anchorCtr="0">
            <a:noAutofit/>
          </a:bodyPr>
          <a:lstStyle/>
          <a:p>
            <a:r>
              <a:rPr lang="en-GB" dirty="0">
                <a:solidFill>
                  <a:srgbClr val="000000"/>
                </a:solidFill>
                <a:latin typeface="Nunito"/>
                <a:ea typeface="Nunito"/>
                <a:cs typeface="Nunito"/>
                <a:sym typeface="Nunito"/>
              </a:rPr>
              <a:t>www.eosc-synergy.eu - </a:t>
            </a:r>
            <a:r>
              <a:rPr lang="en-GB" sz="750" dirty="0">
                <a:solidFill>
                  <a:srgbClr val="000000"/>
                </a:solidFill>
                <a:latin typeface="Nunito"/>
                <a:ea typeface="Nunito"/>
                <a:cs typeface="Nunito"/>
                <a:sym typeface="Nunito"/>
              </a:rPr>
              <a:t>RIA 857647</a:t>
            </a:r>
            <a:endParaRPr dirty="0">
              <a:solidFill>
                <a:srgbClr val="000000"/>
              </a:solidFill>
              <a:latin typeface="Nunito"/>
              <a:ea typeface="Nunito"/>
              <a:cs typeface="Nunito"/>
              <a:sym typeface="Nunito"/>
            </a:endParaRPr>
          </a:p>
        </p:txBody>
      </p:sp>
    </p:spTree>
    <p:extLst>
      <p:ext uri="{BB962C8B-B14F-4D97-AF65-F5344CB8AC3E}">
        <p14:creationId xmlns:p14="http://schemas.microsoft.com/office/powerpoint/2010/main" val="3840271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r>
              <a:rPr lang="en-US" sz="9600" b="1" dirty="0">
                <a:solidFill>
                  <a:schemeClr val="bg1"/>
                </a:solidFill>
              </a:rPr>
              <a:t>How do you know if you are making a difference</a:t>
            </a:r>
            <a:r>
              <a:rPr lang="en-US" sz="9600" b="1" dirty="0" smtClean="0">
                <a:solidFill>
                  <a:schemeClr val="bg1"/>
                </a:solidFill>
              </a:rPr>
              <a:t>?</a:t>
            </a:r>
            <a:endParaRPr lang="en-US" sz="9600" b="1" dirty="0">
              <a:solidFill>
                <a:schemeClr val="bg1"/>
              </a:solidFill>
            </a:endParaRPr>
          </a:p>
        </p:txBody>
      </p:sp>
    </p:spTree>
    <p:extLst>
      <p:ext uri="{BB962C8B-B14F-4D97-AF65-F5344CB8AC3E}">
        <p14:creationId xmlns:p14="http://schemas.microsoft.com/office/powerpoint/2010/main" val="2388170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pPr>
              <a:spcBef>
                <a:spcPts val="0"/>
              </a:spcBef>
            </a:pPr>
            <a:r>
              <a:rPr lang="en-US" sz="8800" b="1" dirty="0">
                <a:solidFill>
                  <a:schemeClr val="bg1"/>
                </a:solidFill>
              </a:rPr>
              <a:t>How do you evaluate the efficacy &amp; impact of your training? </a:t>
            </a:r>
          </a:p>
        </p:txBody>
      </p:sp>
    </p:spTree>
    <p:extLst>
      <p:ext uri="{BB962C8B-B14F-4D97-AF65-F5344CB8AC3E}">
        <p14:creationId xmlns:p14="http://schemas.microsoft.com/office/powerpoint/2010/main" val="2151293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STER Training Follow Up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7664"/>
            <a:ext cx="9144000" cy="4922674"/>
          </a:xfrm>
          <a:prstGeom prst="rect">
            <a:avLst/>
          </a:prstGeom>
        </p:spPr>
      </p:pic>
    </p:spTree>
    <p:extLst>
      <p:ext uri="{BB962C8B-B14F-4D97-AF65-F5344CB8AC3E}">
        <p14:creationId xmlns:p14="http://schemas.microsoft.com/office/powerpoint/2010/main" val="1812846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STER Training Follow Up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7664"/>
            <a:ext cx="9144000" cy="4922674"/>
          </a:xfrm>
          <a:prstGeom prst="rect">
            <a:avLst/>
          </a:prstGeom>
        </p:spPr>
      </p:pic>
    </p:spTree>
    <p:extLst>
      <p:ext uri="{BB962C8B-B14F-4D97-AF65-F5344CB8AC3E}">
        <p14:creationId xmlns:p14="http://schemas.microsoft.com/office/powerpoint/2010/main" val="408854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004887"/>
            <a:ext cx="9144000" cy="4848225"/>
          </a:xfrm>
          <a:prstGeom prst="rect">
            <a:avLst/>
          </a:prstGeom>
        </p:spPr>
      </p:pic>
      <p:sp>
        <p:nvSpPr>
          <p:cNvPr id="4" name="Rectangle 3"/>
          <p:cNvSpPr/>
          <p:nvPr/>
        </p:nvSpPr>
        <p:spPr>
          <a:xfrm>
            <a:off x="0" y="6052280"/>
            <a:ext cx="9144000" cy="369332"/>
          </a:xfrm>
          <a:prstGeom prst="rect">
            <a:avLst/>
          </a:prstGeom>
        </p:spPr>
        <p:txBody>
          <a:bodyPr wrap="square">
            <a:spAutoFit/>
          </a:bodyPr>
          <a:lstStyle/>
          <a:p>
            <a:pPr algn="ctr"/>
            <a:r>
              <a:rPr lang="en-US" dirty="0">
                <a:hlinkClick r:id="rId3"/>
              </a:rPr>
              <a:t>https://open-science-training-handbook.github.io/Open-Science-Training-Handbook_EN</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4259470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002506"/>
            <a:ext cx="9144000" cy="4852988"/>
          </a:xfrm>
          <a:prstGeom prst="rect">
            <a:avLst/>
          </a:prstGeom>
        </p:spPr>
      </p:pic>
      <p:sp>
        <p:nvSpPr>
          <p:cNvPr id="4" name="Rectangle 3"/>
          <p:cNvSpPr/>
          <p:nvPr/>
        </p:nvSpPr>
        <p:spPr>
          <a:xfrm>
            <a:off x="2647274" y="6042952"/>
            <a:ext cx="3849452" cy="369332"/>
          </a:xfrm>
          <a:prstGeom prst="rect">
            <a:avLst/>
          </a:prstGeom>
        </p:spPr>
        <p:txBody>
          <a:bodyPr wrap="none">
            <a:spAutoFit/>
          </a:bodyPr>
          <a:lstStyle/>
          <a:p>
            <a:r>
              <a:rPr lang="en-US" dirty="0">
                <a:hlinkClick r:id="rId3"/>
              </a:rPr>
              <a:t>https://</a:t>
            </a:r>
            <a:r>
              <a:rPr lang="en-US" dirty="0" smtClean="0">
                <a:hlinkClick r:id="rId3"/>
              </a:rPr>
              <a:t>www.openaire.eu/cop-training</a:t>
            </a:r>
            <a:r>
              <a:rPr lang="en-US" dirty="0" smtClean="0"/>
              <a:t> </a:t>
            </a:r>
            <a:endParaRPr lang="en-US" dirty="0"/>
          </a:p>
        </p:txBody>
      </p:sp>
    </p:spTree>
    <p:extLst>
      <p:ext uri="{BB962C8B-B14F-4D97-AF65-F5344CB8AC3E}">
        <p14:creationId xmlns:p14="http://schemas.microsoft.com/office/powerpoint/2010/main" val="4104504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b="1" dirty="0"/>
              <a:t>Discover training platforms</a:t>
            </a:r>
          </a:p>
        </p:txBody>
      </p:sp>
      <p:pic>
        <p:nvPicPr>
          <p:cNvPr id="8" name="Picture 7"/>
          <p:cNvPicPr>
            <a:picLocks noChangeAspect="1"/>
          </p:cNvPicPr>
          <p:nvPr/>
        </p:nvPicPr>
        <p:blipFill>
          <a:blip r:embed="rId2"/>
          <a:stretch>
            <a:fillRect/>
          </a:stretch>
        </p:blipFill>
        <p:spPr>
          <a:xfrm>
            <a:off x="0" y="1418400"/>
            <a:ext cx="9144000" cy="4848225"/>
          </a:xfrm>
          <a:prstGeom prst="rect">
            <a:avLst/>
          </a:prstGeom>
        </p:spPr>
      </p:pic>
      <p:sp>
        <p:nvSpPr>
          <p:cNvPr id="9" name="Rectangle 8"/>
          <p:cNvSpPr/>
          <p:nvPr/>
        </p:nvSpPr>
        <p:spPr>
          <a:xfrm>
            <a:off x="1690255" y="6266625"/>
            <a:ext cx="6793345" cy="369332"/>
          </a:xfrm>
          <a:prstGeom prst="rect">
            <a:avLst/>
          </a:prstGeom>
        </p:spPr>
        <p:txBody>
          <a:bodyPr wrap="square">
            <a:spAutoFit/>
          </a:bodyPr>
          <a:lstStyle/>
          <a:p>
            <a:r>
              <a:rPr lang="en-US" dirty="0">
                <a:hlinkClick r:id="rId3"/>
              </a:rPr>
              <a:t>https://</a:t>
            </a:r>
            <a:r>
              <a:rPr lang="en-US" dirty="0" smtClean="0">
                <a:hlinkClick r:id="rId3"/>
              </a:rPr>
              <a:t>marketplace.eosc-portal.eu/services/c/training-support</a:t>
            </a:r>
            <a:r>
              <a:rPr lang="en-US" dirty="0" smtClean="0"/>
              <a:t> </a:t>
            </a:r>
            <a:endParaRPr lang="en-US" dirty="0"/>
          </a:p>
        </p:txBody>
      </p:sp>
    </p:spTree>
    <p:extLst>
      <p:ext uri="{BB962C8B-B14F-4D97-AF65-F5344CB8AC3E}">
        <p14:creationId xmlns:p14="http://schemas.microsoft.com/office/powerpoint/2010/main" val="1386692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5900" y="639400"/>
            <a:ext cx="6172200" cy="857250"/>
          </a:xfrm>
          <a:prstGeom prst="rect">
            <a:avLst/>
          </a:prstGeom>
        </p:spPr>
        <p:txBody>
          <a:bodyPr/>
          <a:lstStyle/>
          <a:p>
            <a:pPr lvl="0">
              <a:spcBef>
                <a:spcPts val="0"/>
              </a:spcBef>
            </a:pPr>
            <a:r>
              <a:rPr lang="en-US" sz="6600" b="1" dirty="0" smtClean="0">
                <a:solidFill>
                  <a:schemeClr val="bg1"/>
                </a:solidFill>
                <a:latin typeface="Calibri" panose="020F0502020204030204" pitchFamily="34" charset="0"/>
                <a:cs typeface="Calibri" panose="020F0502020204030204" pitchFamily="34" charset="0"/>
              </a:rPr>
              <a:t>Thank you!</a:t>
            </a:r>
            <a:br>
              <a:rPr lang="en-US" sz="6600" b="1" dirty="0" smtClean="0">
                <a:solidFill>
                  <a:schemeClr val="bg1"/>
                </a:solidFill>
                <a:latin typeface="Calibri" panose="020F0502020204030204" pitchFamily="34" charset="0"/>
                <a:cs typeface="Calibri" panose="020F0502020204030204" pitchFamily="34" charset="0"/>
              </a:rPr>
            </a:br>
            <a:r>
              <a:rPr lang="en-US" sz="6600" b="1" dirty="0" smtClean="0">
                <a:solidFill>
                  <a:schemeClr val="bg1"/>
                </a:solidFill>
                <a:latin typeface="Calibri" panose="020F0502020204030204" pitchFamily="34" charset="0"/>
                <a:cs typeface="Calibri" panose="020F0502020204030204" pitchFamily="34" charset="0"/>
              </a:rPr>
              <a:t>Questions?</a:t>
            </a:r>
            <a:br>
              <a:rPr lang="en-US" sz="6600" b="1" dirty="0" smtClean="0">
                <a:solidFill>
                  <a:schemeClr val="bg1"/>
                </a:solidFill>
                <a:latin typeface="Calibri" panose="020F0502020204030204" pitchFamily="34" charset="0"/>
                <a:cs typeface="Calibri" panose="020F0502020204030204" pitchFamily="34" charset="0"/>
              </a:rPr>
            </a:br>
            <a:r>
              <a:rPr lang="en-US" sz="6600" dirty="0" smtClean="0">
                <a:solidFill>
                  <a:schemeClr val="bg1"/>
                </a:solidFill>
                <a:latin typeface="Calibri" panose="020F0502020204030204" pitchFamily="34" charset="0"/>
                <a:cs typeface="Calibri" panose="020F0502020204030204" pitchFamily="34" charset="0"/>
              </a:rPr>
              <a:t/>
            </a:r>
            <a:br>
              <a:rPr lang="en-US" sz="6600" dirty="0" smtClean="0">
                <a:solidFill>
                  <a:schemeClr val="bg1"/>
                </a:solidFill>
                <a:latin typeface="Calibri" panose="020F0502020204030204" pitchFamily="34" charset="0"/>
                <a:cs typeface="Calibri" panose="020F0502020204030204" pitchFamily="34" charset="0"/>
              </a:rPr>
            </a:br>
            <a:endParaRPr lang="en-US" sz="2800" dirty="0">
              <a:solidFill>
                <a:schemeClr val="bg1"/>
              </a:solidFill>
              <a:latin typeface="Calibri" panose="020F0502020204030204" pitchFamily="34" charset="0"/>
              <a:cs typeface="Calibri" panose="020F0502020204030204" pitchFamily="34" charset="0"/>
            </a:endParaRPr>
          </a:p>
        </p:txBody>
      </p:sp>
      <p:sp>
        <p:nvSpPr>
          <p:cNvPr id="3" name="Title 1"/>
          <p:cNvSpPr txBox="1">
            <a:spLocks/>
          </p:cNvSpPr>
          <p:nvPr/>
        </p:nvSpPr>
        <p:spPr>
          <a:xfrm>
            <a:off x="5850731" y="5572125"/>
            <a:ext cx="6172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50" dirty="0" err="1">
                <a:solidFill>
                  <a:prstClr val="white"/>
                </a:solidFill>
                <a:latin typeface="Open Sans"/>
                <a:cs typeface="Open Sans"/>
              </a:rPr>
              <a:t>www.eifl.net</a:t>
            </a:r>
            <a:endParaRPr lang="en-US" sz="2250" dirty="0">
              <a:solidFill>
                <a:prstClr val="white"/>
              </a:solidFill>
              <a:latin typeface="Open Sans"/>
              <a:cs typeface="Open Sans"/>
            </a:endParaRPr>
          </a:p>
        </p:txBody>
      </p:sp>
      <p:sp>
        <p:nvSpPr>
          <p:cNvPr id="4" name="Title 1"/>
          <p:cNvSpPr txBox="1">
            <a:spLocks/>
          </p:cNvSpPr>
          <p:nvPr/>
        </p:nvSpPr>
        <p:spPr>
          <a:xfrm>
            <a:off x="1569027" y="3192223"/>
            <a:ext cx="6172200" cy="857250"/>
          </a:xfrm>
          <a:prstGeom prst="rect">
            <a:avLst/>
          </a:prstGeom>
        </p:spPr>
        <p:txBody>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spcBef>
                <a:spcPts val="0"/>
              </a:spcBef>
            </a:pPr>
            <a:r>
              <a:rPr lang="en-US" sz="3600" b="1" dirty="0" smtClean="0">
                <a:solidFill>
                  <a:prstClr val="white"/>
                </a:solidFill>
                <a:cs typeface="Calibri" panose="020F0502020204030204" pitchFamily="34" charset="0"/>
              </a:rPr>
              <a:t>Contact:</a:t>
            </a:r>
            <a:r>
              <a:rPr lang="en-US" sz="3600" dirty="0" smtClean="0">
                <a:solidFill>
                  <a:prstClr val="black"/>
                </a:solidFill>
              </a:rPr>
              <a:t> </a:t>
            </a:r>
            <a:r>
              <a:rPr lang="en-US" sz="3600" dirty="0" smtClean="0">
                <a:solidFill>
                  <a:prstClr val="white"/>
                </a:solidFill>
              </a:rPr>
              <a:t>iryna.kuchma@eifl.net</a:t>
            </a:r>
          </a:p>
          <a:p>
            <a:pPr>
              <a:spcBef>
                <a:spcPts val="0"/>
              </a:spcBef>
            </a:pPr>
            <a:r>
              <a:rPr lang="en-US" sz="3600" dirty="0" smtClean="0">
                <a:solidFill>
                  <a:prstClr val="white"/>
                </a:solidFill>
                <a:cs typeface="Calibri" panose="020F0502020204030204" pitchFamily="34" charset="0"/>
              </a:rPr>
              <a:t>@</a:t>
            </a:r>
            <a:r>
              <a:rPr lang="en-US" sz="3600" dirty="0" err="1" smtClean="0">
                <a:solidFill>
                  <a:prstClr val="white"/>
                </a:solidFill>
                <a:cs typeface="Calibri" panose="020F0502020204030204" pitchFamily="34" charset="0"/>
              </a:rPr>
              <a:t>irynakuchma</a:t>
            </a:r>
            <a:r>
              <a:rPr lang="en-US" sz="3600" dirty="0" smtClean="0">
                <a:solidFill>
                  <a:prstClr val="white"/>
                </a:solidFill>
                <a:cs typeface="Calibri" panose="020F0502020204030204" pitchFamily="34" charset="0"/>
              </a:rPr>
              <a:t> </a:t>
            </a:r>
          </a:p>
          <a:p>
            <a:pPr>
              <a:spcBef>
                <a:spcPts val="0"/>
              </a:spcBef>
            </a:pPr>
            <a:r>
              <a:rPr lang="en-US" sz="3600" dirty="0">
                <a:solidFill>
                  <a:schemeClr val="bg1"/>
                </a:solidFill>
              </a:rPr>
              <a:t>@</a:t>
            </a:r>
            <a:r>
              <a:rPr lang="en-US" sz="3600" dirty="0" err="1">
                <a:solidFill>
                  <a:schemeClr val="bg1"/>
                </a:solidFill>
              </a:rPr>
              <a:t>irynakuchma@mstdn.social</a:t>
            </a:r>
            <a:r>
              <a:rPr lang="en-US" sz="6600" dirty="0" smtClean="0">
                <a:solidFill>
                  <a:prstClr val="white"/>
                </a:solidFill>
                <a:cs typeface="Calibri" panose="020F0502020204030204" pitchFamily="34" charset="0"/>
              </a:rPr>
              <a:t/>
            </a:r>
            <a:br>
              <a:rPr lang="en-US" sz="6600" dirty="0" smtClean="0">
                <a:solidFill>
                  <a:prstClr val="white"/>
                </a:solidFill>
                <a:cs typeface="Calibri" panose="020F0502020204030204" pitchFamily="34" charset="0"/>
              </a:rPr>
            </a:br>
            <a:r>
              <a:rPr lang="en-US" sz="6600" dirty="0" smtClean="0">
                <a:solidFill>
                  <a:prstClr val="white"/>
                </a:solidFill>
                <a:cs typeface="Calibri" panose="020F0502020204030204" pitchFamily="34" charset="0"/>
              </a:rPr>
              <a:t/>
            </a:r>
            <a:br>
              <a:rPr lang="en-US" sz="6600" dirty="0" smtClean="0">
                <a:solidFill>
                  <a:prstClr val="white"/>
                </a:solidFill>
                <a:cs typeface="Calibri" panose="020F0502020204030204" pitchFamily="34" charset="0"/>
              </a:rPr>
            </a:br>
            <a:endParaRPr lang="en-US" sz="2800" dirty="0">
              <a:solidFill>
                <a:prstClr val="white"/>
              </a:solidFill>
              <a:cs typeface="Calibri" panose="020F0502020204030204" pitchFamily="34" charset="0"/>
            </a:endParaRPr>
          </a:p>
        </p:txBody>
      </p:sp>
    </p:spTree>
    <p:extLst>
      <p:ext uri="{BB962C8B-B14F-4D97-AF65-F5344CB8AC3E}">
        <p14:creationId xmlns:p14="http://schemas.microsoft.com/office/powerpoint/2010/main" val="362314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628650" y="1131094"/>
            <a:ext cx="6951245" cy="994172"/>
          </a:xfrm>
          <a:prstGeom prst="rect">
            <a:avLst/>
          </a:prstGeom>
          <a:noFill/>
          <a:ln>
            <a:noFill/>
          </a:ln>
        </p:spPr>
        <p:txBody>
          <a:bodyPr spcFirstLastPara="1" wrap="square" lIns="68569" tIns="34275" rIns="68569" bIns="34275" anchor="ctr" anchorCtr="0">
            <a:normAutofit/>
          </a:bodyPr>
          <a:lstStyle/>
          <a:p>
            <a:r>
              <a:rPr lang="en-GB"/>
              <a:t>In reality</a:t>
            </a:r>
            <a:endParaRPr/>
          </a:p>
        </p:txBody>
      </p:sp>
      <p:sp>
        <p:nvSpPr>
          <p:cNvPr id="202" name="Google Shape;202;p10"/>
          <p:cNvSpPr txBox="1">
            <a:spLocks noGrp="1"/>
          </p:cNvSpPr>
          <p:nvPr>
            <p:ph type="body" idx="1"/>
          </p:nvPr>
        </p:nvSpPr>
        <p:spPr>
          <a:xfrm>
            <a:off x="628650" y="2226469"/>
            <a:ext cx="2580045" cy="3263504"/>
          </a:xfrm>
          <a:prstGeom prst="rect">
            <a:avLst/>
          </a:prstGeom>
          <a:noFill/>
          <a:ln>
            <a:noFill/>
          </a:ln>
        </p:spPr>
        <p:txBody>
          <a:bodyPr spcFirstLastPara="1" wrap="square" lIns="68569" tIns="34275" rIns="68569" bIns="34275" anchor="t" anchorCtr="0">
            <a:normAutofit lnSpcReduction="10000"/>
          </a:bodyPr>
          <a:lstStyle/>
          <a:p>
            <a:pPr>
              <a:buSzPts val="3080"/>
            </a:pPr>
            <a:r>
              <a:rPr lang="en-GB"/>
              <a:t>It’s tempting to jump straight into development </a:t>
            </a:r>
            <a:endParaRPr/>
          </a:p>
          <a:p>
            <a:pPr indent="-110490">
              <a:buSzPts val="3080"/>
              <a:buNone/>
            </a:pPr>
            <a:endParaRPr/>
          </a:p>
          <a:p>
            <a:pPr>
              <a:buSzPts val="3080"/>
            </a:pPr>
            <a:r>
              <a:rPr lang="en-GB"/>
              <a:t>Don’t skip analysis and design</a:t>
            </a:r>
            <a:endParaRPr/>
          </a:p>
          <a:p>
            <a:pPr marL="85725" indent="0">
              <a:buNone/>
            </a:pPr>
            <a:endParaRPr/>
          </a:p>
          <a:p>
            <a:pPr marL="85725" indent="0">
              <a:buNone/>
            </a:pPr>
            <a:endParaRPr/>
          </a:p>
          <a:p>
            <a:pPr lvl="1" indent="-171450">
              <a:buNone/>
            </a:pPr>
            <a:endParaRPr/>
          </a:p>
        </p:txBody>
      </p:sp>
      <p:sp>
        <p:nvSpPr>
          <p:cNvPr id="203" name="Google Shape;203;p10"/>
          <p:cNvSpPr txBox="1">
            <a:spLocks noGrp="1"/>
          </p:cNvSpPr>
          <p:nvPr>
            <p:ph type="sldNum" idx="12"/>
          </p:nvPr>
        </p:nvSpPr>
        <p:spPr>
          <a:xfrm>
            <a:off x="7877676" y="5624513"/>
            <a:ext cx="637674"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GB">
                <a:solidFill>
                  <a:srgbClr val="FFFFFF"/>
                </a:solidFill>
              </a:rPr>
              <a:pPr/>
              <a:t>4</a:t>
            </a:fld>
            <a:endParaRPr>
              <a:solidFill>
                <a:srgbClr val="FFFFFF"/>
              </a:solidFill>
            </a:endParaRPr>
          </a:p>
        </p:txBody>
      </p:sp>
      <p:sp>
        <p:nvSpPr>
          <p:cNvPr id="204" name="Google Shape;204;p10"/>
          <p:cNvSpPr txBox="1"/>
          <p:nvPr/>
        </p:nvSpPr>
        <p:spPr>
          <a:xfrm>
            <a:off x="8004804" y="2274672"/>
            <a:ext cx="637674" cy="392385"/>
          </a:xfrm>
          <a:prstGeom prst="rect">
            <a:avLst/>
          </a:prstGeom>
          <a:noFill/>
          <a:ln>
            <a:noFill/>
          </a:ln>
        </p:spPr>
        <p:txBody>
          <a:bodyPr spcFirstLastPara="1" wrap="square" lIns="68569" tIns="34275" rIns="68569" bIns="34275" anchor="t" anchorCtr="0">
            <a:spAutoFit/>
          </a:bodyPr>
          <a:lstStyle/>
          <a:p>
            <a:pPr algn="ctr">
              <a:buClr>
                <a:srgbClr val="000000"/>
              </a:buClr>
              <a:buSzPts val="1400"/>
              <a:buFont typeface="Arial"/>
              <a:buNone/>
            </a:pPr>
            <a:r>
              <a:rPr lang="en-GB" sz="1050" kern="0">
                <a:solidFill>
                  <a:srgbClr val="FFFFFF"/>
                </a:solidFill>
                <a:ea typeface="Arial"/>
                <a:cs typeface="Arial"/>
                <a:sym typeface="Arial"/>
              </a:rPr>
              <a:t>Start here</a:t>
            </a:r>
            <a:endParaRPr sz="1050" kern="0">
              <a:solidFill>
                <a:srgbClr val="000000"/>
              </a:solidFill>
              <a:ea typeface="Arial"/>
              <a:cs typeface="Arial"/>
              <a:sym typeface="Arial"/>
            </a:endParaRPr>
          </a:p>
        </p:txBody>
      </p:sp>
      <p:sp>
        <p:nvSpPr>
          <p:cNvPr id="205" name="Google Shape;205;p10"/>
          <p:cNvSpPr/>
          <p:nvPr/>
        </p:nvSpPr>
        <p:spPr>
          <a:xfrm>
            <a:off x="3444965" y="2125267"/>
            <a:ext cx="865341" cy="621809"/>
          </a:xfrm>
          <a:prstGeom prst="wedgeRoundRectCallout">
            <a:avLst>
              <a:gd name="adj1" fmla="val 84363"/>
              <a:gd name="adj2" fmla="val 38972"/>
              <a:gd name="adj3" fmla="val 16667"/>
            </a:avLst>
          </a:prstGeom>
          <a:solidFill>
            <a:srgbClr val="D5F1F9"/>
          </a:solidFill>
          <a:ln w="25400" cap="flat" cmpd="sng">
            <a:solidFill>
              <a:srgbClr val="2989A2"/>
            </a:solidFill>
            <a:prstDash val="solid"/>
            <a:round/>
            <a:headEnd type="none" w="sm" len="sm"/>
            <a:tailEnd type="none" w="sm" len="sm"/>
          </a:ln>
        </p:spPr>
        <p:txBody>
          <a:bodyPr spcFirstLastPara="1" wrap="square" lIns="68569" tIns="34275" rIns="68569" bIns="34275" anchor="ctr" anchorCtr="0">
            <a:noAutofit/>
          </a:bodyPr>
          <a:lstStyle/>
          <a:p>
            <a:pPr algn="ctr">
              <a:buClr>
                <a:srgbClr val="000000"/>
              </a:buClr>
              <a:buSzPts val="2400"/>
              <a:buFont typeface="Arial"/>
              <a:buNone/>
            </a:pPr>
            <a:r>
              <a:rPr lang="en-GB" kern="0">
                <a:solidFill>
                  <a:srgbClr val="595959"/>
                </a:solidFill>
                <a:latin typeface="Nunito SemiBold"/>
                <a:ea typeface="Nunito SemiBold"/>
                <a:cs typeface="Nunito SemiBold"/>
                <a:sym typeface="Nunito SemiBold"/>
              </a:rPr>
              <a:t>Start here</a:t>
            </a:r>
            <a:endParaRPr sz="1050" kern="0">
              <a:solidFill>
                <a:srgbClr val="000000"/>
              </a:solidFill>
              <a:ea typeface="Arial"/>
              <a:cs typeface="Arial"/>
              <a:sym typeface="Arial"/>
            </a:endParaRPr>
          </a:p>
        </p:txBody>
      </p:sp>
      <p:sp>
        <p:nvSpPr>
          <p:cNvPr id="206" name="Google Shape;206;p10"/>
          <p:cNvSpPr/>
          <p:nvPr/>
        </p:nvSpPr>
        <p:spPr>
          <a:xfrm>
            <a:off x="7877676" y="4342031"/>
            <a:ext cx="934883" cy="714829"/>
          </a:xfrm>
          <a:prstGeom prst="wedgeRoundRectCallout">
            <a:avLst>
              <a:gd name="adj1" fmla="val -85382"/>
              <a:gd name="adj2" fmla="val 3382"/>
              <a:gd name="adj3" fmla="val 16667"/>
            </a:avLst>
          </a:prstGeom>
          <a:solidFill>
            <a:srgbClr val="AEE4F2"/>
          </a:solidFill>
          <a:ln w="25400" cap="flat" cmpd="sng">
            <a:solidFill>
              <a:srgbClr val="2989A2"/>
            </a:solidFill>
            <a:prstDash val="solid"/>
            <a:round/>
            <a:headEnd type="none" w="sm" len="sm"/>
            <a:tailEnd type="none" w="sm" len="sm"/>
          </a:ln>
        </p:spPr>
        <p:txBody>
          <a:bodyPr spcFirstLastPara="1" wrap="square" lIns="68569" tIns="34275" rIns="68569" bIns="34275" anchor="ctr" anchorCtr="0">
            <a:noAutofit/>
          </a:bodyPr>
          <a:lstStyle/>
          <a:p>
            <a:pPr algn="ctr">
              <a:buClr>
                <a:srgbClr val="000000"/>
              </a:buClr>
              <a:buSzPts val="2400"/>
              <a:buFont typeface="Arial"/>
              <a:buNone/>
            </a:pPr>
            <a:r>
              <a:rPr lang="en-GB" kern="0">
                <a:solidFill>
                  <a:srgbClr val="3F3F3F"/>
                </a:solidFill>
                <a:latin typeface="Nunito SemiBold"/>
                <a:ea typeface="Nunito SemiBold"/>
                <a:cs typeface="Nunito SemiBold"/>
                <a:sym typeface="Nunito SemiBold"/>
              </a:rPr>
              <a:t>Not here!</a:t>
            </a:r>
            <a:endParaRPr sz="1050" kern="0">
              <a:solidFill>
                <a:srgbClr val="000000"/>
              </a:solidFill>
              <a:ea typeface="Arial"/>
              <a:cs typeface="Arial"/>
              <a:sym typeface="Arial"/>
            </a:endParaRPr>
          </a:p>
        </p:txBody>
      </p:sp>
      <p:grpSp>
        <p:nvGrpSpPr>
          <p:cNvPr id="207" name="Google Shape;207;p10"/>
          <p:cNvGrpSpPr/>
          <p:nvPr/>
        </p:nvGrpSpPr>
        <p:grpSpPr>
          <a:xfrm>
            <a:off x="4596606" y="2272429"/>
            <a:ext cx="2854155" cy="2855939"/>
            <a:chOff x="6128808" y="1886905"/>
            <a:chExt cx="3805540" cy="3807918"/>
          </a:xfrm>
        </p:grpSpPr>
        <p:grpSp>
          <p:nvGrpSpPr>
            <p:cNvPr id="208" name="Google Shape;208;p10"/>
            <p:cNvGrpSpPr/>
            <p:nvPr/>
          </p:nvGrpSpPr>
          <p:grpSpPr>
            <a:xfrm>
              <a:off x="6128808" y="1886905"/>
              <a:ext cx="3805540" cy="3807918"/>
              <a:chOff x="702286" y="-56263"/>
              <a:chExt cx="3805540" cy="3807918"/>
            </a:xfrm>
          </p:grpSpPr>
          <p:sp>
            <p:nvSpPr>
              <p:cNvPr id="209" name="Google Shape;209;p10"/>
              <p:cNvSpPr/>
              <p:nvPr/>
            </p:nvSpPr>
            <p:spPr>
              <a:xfrm>
                <a:off x="3097161" y="84045"/>
                <a:ext cx="1326167" cy="1326167"/>
              </a:xfrm>
              <a:prstGeom prst="rect">
                <a:avLst/>
              </a:prstGeom>
              <a:noFill/>
              <a:ln>
                <a:noFill/>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10" name="Google Shape;210;p10"/>
              <p:cNvSpPr txBox="1"/>
              <p:nvPr/>
            </p:nvSpPr>
            <p:spPr>
              <a:xfrm>
                <a:off x="3097161" y="84045"/>
                <a:ext cx="1326167" cy="1326167"/>
              </a:xfrm>
              <a:prstGeom prst="rect">
                <a:avLst/>
              </a:prstGeom>
              <a:noFill/>
              <a:ln>
                <a:noFill/>
              </a:ln>
            </p:spPr>
            <p:txBody>
              <a:bodyPr spcFirstLastPara="1" wrap="square" lIns="19050" tIns="19050" rIns="19050" bIns="19050" anchor="ctr" anchorCtr="0">
                <a:noAutofit/>
              </a:bodyPr>
              <a:lstStyle/>
              <a:p>
                <a:pPr algn="ctr">
                  <a:lnSpc>
                    <a:spcPct val="90000"/>
                  </a:lnSpc>
                  <a:buClr>
                    <a:srgbClr val="000000"/>
                  </a:buClr>
                  <a:buSzPts val="2000"/>
                  <a:buFont typeface="Arial"/>
                  <a:buNone/>
                </a:pPr>
                <a:r>
                  <a:rPr lang="en-GB" sz="1500" b="1" kern="0">
                    <a:solidFill>
                      <a:srgbClr val="000000"/>
                    </a:solidFill>
                    <a:latin typeface="Nunito"/>
                    <a:ea typeface="Nunito"/>
                    <a:cs typeface="Nunito"/>
                    <a:sym typeface="Nunito"/>
                  </a:rPr>
                  <a:t>Design</a:t>
                </a:r>
                <a:endParaRPr sz="1050" kern="0">
                  <a:solidFill>
                    <a:srgbClr val="000000"/>
                  </a:solidFill>
                  <a:ea typeface="Arial"/>
                  <a:cs typeface="Arial"/>
                  <a:sym typeface="Arial"/>
                </a:endParaRPr>
              </a:p>
            </p:txBody>
          </p:sp>
          <p:sp>
            <p:nvSpPr>
              <p:cNvPr id="211" name="Google Shape;211;p10"/>
              <p:cNvSpPr/>
              <p:nvPr/>
            </p:nvSpPr>
            <p:spPr>
              <a:xfrm>
                <a:off x="755720" y="-451"/>
                <a:ext cx="3752106" cy="3752106"/>
              </a:xfrm>
              <a:custGeom>
                <a:avLst/>
                <a:gdLst/>
                <a:ahLst/>
                <a:cxnLst/>
                <a:rect l="l" t="t" r="r" b="b"/>
                <a:pathLst>
                  <a:path w="120000" h="120000" extrusionOk="0">
                    <a:moveTo>
                      <a:pt x="112118" y="44111"/>
                    </a:moveTo>
                    <a:cubicBezTo>
                      <a:pt x="114603" y="52261"/>
                      <a:pt x="115141" y="60880"/>
                      <a:pt x="113690" y="69277"/>
                    </a:cubicBezTo>
                    <a:lnTo>
                      <a:pt x="118931" y="70874"/>
                    </a:lnTo>
                    <a:lnTo>
                      <a:pt x="108162" y="74683"/>
                    </a:lnTo>
                    <a:lnTo>
                      <a:pt x="100472" y="65247"/>
                    </a:lnTo>
                    <a:lnTo>
                      <a:pt x="105706" y="66842"/>
                    </a:lnTo>
                    <a:cubicBezTo>
                      <a:pt x="106724" y="60042"/>
                      <a:pt x="106212" y="53100"/>
                      <a:pt x="104207" y="46523"/>
                    </a:cubicBezTo>
                    <a:close/>
                  </a:path>
                </a:pathLst>
              </a:custGeom>
              <a:solidFill>
                <a:srgbClr val="BE2832"/>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12" name="Google Shape;212;p10"/>
              <p:cNvSpPr/>
              <p:nvPr/>
            </p:nvSpPr>
            <p:spPr>
              <a:xfrm>
                <a:off x="3097161" y="2340989"/>
                <a:ext cx="1326167" cy="1326167"/>
              </a:xfrm>
              <a:prstGeom prst="rect">
                <a:avLst/>
              </a:prstGeom>
              <a:noFill/>
              <a:ln>
                <a:noFill/>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13" name="Google Shape;213;p10"/>
              <p:cNvSpPr txBox="1"/>
              <p:nvPr/>
            </p:nvSpPr>
            <p:spPr>
              <a:xfrm>
                <a:off x="3097161" y="2340989"/>
                <a:ext cx="1326167" cy="1326167"/>
              </a:xfrm>
              <a:prstGeom prst="rect">
                <a:avLst/>
              </a:prstGeom>
              <a:noFill/>
              <a:ln>
                <a:noFill/>
              </a:ln>
            </p:spPr>
            <p:txBody>
              <a:bodyPr spcFirstLastPara="1" wrap="square" lIns="19050" tIns="19050" rIns="19050" bIns="19050" anchor="ctr" anchorCtr="0">
                <a:noAutofit/>
              </a:bodyPr>
              <a:lstStyle/>
              <a:p>
                <a:pPr algn="ctr">
                  <a:lnSpc>
                    <a:spcPct val="90000"/>
                  </a:lnSpc>
                  <a:buClr>
                    <a:srgbClr val="000000"/>
                  </a:buClr>
                  <a:buSzPts val="2000"/>
                  <a:buFont typeface="Arial"/>
                  <a:buNone/>
                </a:pPr>
                <a:r>
                  <a:rPr lang="en-GB" sz="1500" b="1" kern="0">
                    <a:solidFill>
                      <a:srgbClr val="000000"/>
                    </a:solidFill>
                    <a:latin typeface="Nunito"/>
                    <a:ea typeface="Nunito"/>
                    <a:cs typeface="Nunito"/>
                    <a:sym typeface="Nunito"/>
                  </a:rPr>
                  <a:t>Develop</a:t>
                </a:r>
                <a:endParaRPr sz="1050" kern="0">
                  <a:solidFill>
                    <a:srgbClr val="000000"/>
                  </a:solidFill>
                  <a:ea typeface="Arial"/>
                  <a:cs typeface="Arial"/>
                  <a:sym typeface="Arial"/>
                </a:endParaRPr>
              </a:p>
            </p:txBody>
          </p:sp>
          <p:sp>
            <p:nvSpPr>
              <p:cNvPr id="214" name="Google Shape;214;p10"/>
              <p:cNvSpPr/>
              <p:nvPr/>
            </p:nvSpPr>
            <p:spPr>
              <a:xfrm>
                <a:off x="755720" y="-451"/>
                <a:ext cx="3752106" cy="3752106"/>
              </a:xfrm>
              <a:custGeom>
                <a:avLst/>
                <a:gdLst/>
                <a:ahLst/>
                <a:cxnLst/>
                <a:rect l="l" t="t" r="r" b="b"/>
                <a:pathLst>
                  <a:path w="120000" h="120000" extrusionOk="0">
                    <a:moveTo>
                      <a:pt x="75889" y="112118"/>
                    </a:moveTo>
                    <a:cubicBezTo>
                      <a:pt x="67739" y="114603"/>
                      <a:pt x="59120" y="115141"/>
                      <a:pt x="50723" y="113690"/>
                    </a:cubicBezTo>
                    <a:lnTo>
                      <a:pt x="49126" y="118931"/>
                    </a:lnTo>
                    <a:lnTo>
                      <a:pt x="45317" y="108162"/>
                    </a:lnTo>
                    <a:lnTo>
                      <a:pt x="54753" y="100472"/>
                    </a:lnTo>
                    <a:lnTo>
                      <a:pt x="53158" y="105706"/>
                    </a:lnTo>
                    <a:lnTo>
                      <a:pt x="53158" y="105706"/>
                    </a:lnTo>
                    <a:cubicBezTo>
                      <a:pt x="59958" y="106724"/>
                      <a:pt x="66900" y="106212"/>
                      <a:pt x="73477" y="104207"/>
                    </a:cubicBezTo>
                    <a:close/>
                  </a:path>
                </a:pathLst>
              </a:custGeom>
              <a:solidFill>
                <a:srgbClr val="C9D22A"/>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15" name="Google Shape;215;p10"/>
              <p:cNvSpPr/>
              <p:nvPr/>
            </p:nvSpPr>
            <p:spPr>
              <a:xfrm>
                <a:off x="840217" y="2340989"/>
                <a:ext cx="1326167" cy="1326167"/>
              </a:xfrm>
              <a:prstGeom prst="rect">
                <a:avLst/>
              </a:prstGeom>
              <a:noFill/>
              <a:ln>
                <a:noFill/>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16" name="Google Shape;216;p10"/>
              <p:cNvSpPr txBox="1"/>
              <p:nvPr/>
            </p:nvSpPr>
            <p:spPr>
              <a:xfrm>
                <a:off x="755728" y="2340982"/>
                <a:ext cx="1410600" cy="1326300"/>
              </a:xfrm>
              <a:prstGeom prst="rect">
                <a:avLst/>
              </a:prstGeom>
              <a:noFill/>
              <a:ln>
                <a:noFill/>
              </a:ln>
            </p:spPr>
            <p:txBody>
              <a:bodyPr spcFirstLastPara="1" wrap="square" lIns="19050" tIns="19050" rIns="19050" bIns="19050" anchor="ctr" anchorCtr="0">
                <a:noAutofit/>
              </a:bodyPr>
              <a:lstStyle/>
              <a:p>
                <a:pPr algn="ctr">
                  <a:lnSpc>
                    <a:spcPct val="90000"/>
                  </a:lnSpc>
                  <a:buClr>
                    <a:srgbClr val="000000"/>
                  </a:buClr>
                  <a:buSzPts val="2000"/>
                  <a:buFont typeface="Arial"/>
                  <a:buNone/>
                </a:pPr>
                <a:r>
                  <a:rPr lang="en-GB" sz="1500" b="1" kern="0">
                    <a:solidFill>
                      <a:srgbClr val="000000"/>
                    </a:solidFill>
                    <a:latin typeface="Nunito"/>
                    <a:ea typeface="Nunito"/>
                    <a:cs typeface="Nunito"/>
                    <a:sym typeface="Nunito"/>
                  </a:rPr>
                  <a:t>Implement</a:t>
                </a:r>
                <a:endParaRPr sz="1050" kern="0">
                  <a:solidFill>
                    <a:srgbClr val="000000"/>
                  </a:solidFill>
                  <a:ea typeface="Arial"/>
                  <a:cs typeface="Arial"/>
                  <a:sym typeface="Arial"/>
                </a:endParaRPr>
              </a:p>
            </p:txBody>
          </p:sp>
          <p:sp>
            <p:nvSpPr>
              <p:cNvPr id="217" name="Google Shape;217;p10"/>
              <p:cNvSpPr/>
              <p:nvPr/>
            </p:nvSpPr>
            <p:spPr>
              <a:xfrm>
                <a:off x="737577" y="-56263"/>
                <a:ext cx="3752106" cy="3752106"/>
              </a:xfrm>
              <a:custGeom>
                <a:avLst/>
                <a:gdLst/>
                <a:ahLst/>
                <a:cxnLst/>
                <a:rect l="l" t="t" r="r" b="b"/>
                <a:pathLst>
                  <a:path w="120000" h="120000" extrusionOk="0">
                    <a:moveTo>
                      <a:pt x="8502" y="77794"/>
                    </a:moveTo>
                    <a:cubicBezTo>
                      <a:pt x="5719" y="69740"/>
                      <a:pt x="4864" y="61145"/>
                      <a:pt x="6005" y="52700"/>
                    </a:cubicBezTo>
                    <a:lnTo>
                      <a:pt x="709" y="51296"/>
                    </a:lnTo>
                    <a:lnTo>
                      <a:pt x="11331" y="47095"/>
                    </a:lnTo>
                    <a:lnTo>
                      <a:pt x="19363" y="56242"/>
                    </a:lnTo>
                    <a:lnTo>
                      <a:pt x="14073" y="54840"/>
                    </a:lnTo>
                    <a:lnTo>
                      <a:pt x="14073" y="54840"/>
                    </a:lnTo>
                    <a:cubicBezTo>
                      <a:pt x="13306" y="61674"/>
                      <a:pt x="14073" y="68593"/>
                      <a:pt x="16319" y="75093"/>
                    </a:cubicBezTo>
                    <a:close/>
                  </a:path>
                </a:pathLst>
              </a:custGeom>
              <a:solidFill>
                <a:srgbClr val="36BDDF"/>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18" name="Google Shape;218;p10"/>
              <p:cNvSpPr/>
              <p:nvPr/>
            </p:nvSpPr>
            <p:spPr>
              <a:xfrm>
                <a:off x="794073" y="84576"/>
                <a:ext cx="1326167" cy="1326167"/>
              </a:xfrm>
              <a:prstGeom prst="rect">
                <a:avLst/>
              </a:prstGeom>
              <a:noFill/>
              <a:ln>
                <a:noFill/>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19" name="Google Shape;219;p10"/>
              <p:cNvSpPr txBox="1"/>
              <p:nvPr/>
            </p:nvSpPr>
            <p:spPr>
              <a:xfrm>
                <a:off x="794073" y="84576"/>
                <a:ext cx="1326167" cy="1326167"/>
              </a:xfrm>
              <a:prstGeom prst="rect">
                <a:avLst/>
              </a:prstGeom>
              <a:noFill/>
              <a:ln>
                <a:noFill/>
              </a:ln>
            </p:spPr>
            <p:txBody>
              <a:bodyPr spcFirstLastPara="1" wrap="square" lIns="19050" tIns="19050" rIns="19050" bIns="19050" anchor="ctr" anchorCtr="0">
                <a:noAutofit/>
              </a:bodyPr>
              <a:lstStyle/>
              <a:p>
                <a:pPr algn="ctr">
                  <a:lnSpc>
                    <a:spcPct val="90000"/>
                  </a:lnSpc>
                  <a:buClr>
                    <a:srgbClr val="000000"/>
                  </a:buClr>
                  <a:buSzPts val="2000"/>
                  <a:buFont typeface="Arial"/>
                  <a:buNone/>
                </a:pPr>
                <a:r>
                  <a:rPr lang="en-GB" sz="1500" b="1" kern="0">
                    <a:solidFill>
                      <a:srgbClr val="000000"/>
                    </a:solidFill>
                    <a:latin typeface="Nunito"/>
                    <a:ea typeface="Nunito"/>
                    <a:cs typeface="Nunito"/>
                    <a:sym typeface="Nunito"/>
                  </a:rPr>
                  <a:t>Analyse</a:t>
                </a:r>
                <a:endParaRPr sz="1050" kern="0">
                  <a:solidFill>
                    <a:srgbClr val="000000"/>
                  </a:solidFill>
                  <a:ea typeface="Arial"/>
                  <a:cs typeface="Arial"/>
                  <a:sym typeface="Arial"/>
                </a:endParaRPr>
              </a:p>
            </p:txBody>
          </p:sp>
          <p:sp>
            <p:nvSpPr>
              <p:cNvPr id="220" name="Google Shape;220;p10"/>
              <p:cNvSpPr/>
              <p:nvPr/>
            </p:nvSpPr>
            <p:spPr>
              <a:xfrm>
                <a:off x="702286" y="-17775"/>
                <a:ext cx="3752106" cy="3752106"/>
              </a:xfrm>
              <a:custGeom>
                <a:avLst/>
                <a:gdLst/>
                <a:ahLst/>
                <a:cxnLst/>
                <a:rect l="l" t="t" r="r" b="b"/>
                <a:pathLst>
                  <a:path w="120000" h="120000" extrusionOk="0">
                    <a:moveTo>
                      <a:pt x="44360" y="7807"/>
                    </a:moveTo>
                    <a:lnTo>
                      <a:pt x="44360" y="7807"/>
                    </a:lnTo>
                    <a:cubicBezTo>
                      <a:pt x="53059" y="5200"/>
                      <a:pt x="62272" y="4809"/>
                      <a:pt x="71160" y="6669"/>
                    </a:cubicBezTo>
                    <a:lnTo>
                      <a:pt x="72941" y="1488"/>
                    </a:lnTo>
                    <a:lnTo>
                      <a:pt x="76369" y="12384"/>
                    </a:lnTo>
                    <a:lnTo>
                      <a:pt x="66668" y="19738"/>
                    </a:lnTo>
                    <a:lnTo>
                      <a:pt x="68447" y="14563"/>
                    </a:lnTo>
                    <a:lnTo>
                      <a:pt x="68447" y="14563"/>
                    </a:lnTo>
                    <a:cubicBezTo>
                      <a:pt x="61219" y="13219"/>
                      <a:pt x="53776" y="13619"/>
                      <a:pt x="46734" y="15729"/>
                    </a:cubicBezTo>
                    <a:close/>
                  </a:path>
                </a:pathLst>
              </a:custGeom>
              <a:solidFill>
                <a:srgbClr val="F8DB0C"/>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grpSp>
        <p:sp>
          <p:nvSpPr>
            <p:cNvPr id="221" name="Google Shape;221;p10"/>
            <p:cNvSpPr/>
            <p:nvPr/>
          </p:nvSpPr>
          <p:spPr>
            <a:xfrm>
              <a:off x="7196284" y="2912824"/>
              <a:ext cx="1724025" cy="1733550"/>
            </a:xfrm>
            <a:prstGeom prst="donut">
              <a:avLst>
                <a:gd name="adj" fmla="val 12283"/>
              </a:avLst>
            </a:prstGeom>
            <a:solidFill>
              <a:schemeClr val="accent1">
                <a:alpha val="52549"/>
              </a:schemeClr>
            </a:solidFill>
            <a:ln>
              <a:noFill/>
            </a:ln>
          </p:spPr>
          <p:txBody>
            <a:bodyPr spcFirstLastPara="1" wrap="square" lIns="68569" tIns="34275" rIns="68569" bIns="34275" anchor="ctr" anchorCtr="0">
              <a:noAutofit/>
            </a:bodyPr>
            <a:lstStyle/>
            <a:p>
              <a:pPr algn="ctr">
                <a:buClr>
                  <a:srgbClr val="000000"/>
                </a:buClr>
                <a:buSzPts val="1400"/>
                <a:buFont typeface="Arial"/>
                <a:buNone/>
              </a:pPr>
              <a:endParaRPr sz="1050" kern="0">
                <a:solidFill>
                  <a:srgbClr val="000000"/>
                </a:solidFill>
                <a:ea typeface="Arial"/>
                <a:cs typeface="Arial"/>
                <a:sym typeface="Arial"/>
              </a:endParaRPr>
            </a:p>
          </p:txBody>
        </p:sp>
        <p:sp>
          <p:nvSpPr>
            <p:cNvPr id="222" name="Google Shape;222;p10"/>
            <p:cNvSpPr txBox="1"/>
            <p:nvPr/>
          </p:nvSpPr>
          <p:spPr>
            <a:xfrm>
              <a:off x="7446589" y="3579543"/>
              <a:ext cx="1473720" cy="400069"/>
            </a:xfrm>
            <a:prstGeom prst="rect">
              <a:avLst/>
            </a:prstGeom>
            <a:noFill/>
            <a:ln>
              <a:noFill/>
            </a:ln>
          </p:spPr>
          <p:txBody>
            <a:bodyPr spcFirstLastPara="1" wrap="square" lIns="68569" tIns="34275" rIns="68569" bIns="34275" anchor="t" anchorCtr="0">
              <a:spAutoFit/>
            </a:bodyPr>
            <a:lstStyle/>
            <a:p>
              <a:pPr>
                <a:buClr>
                  <a:srgbClr val="000000"/>
                </a:buClr>
                <a:buSzPts val="2000"/>
                <a:buFont typeface="Arial"/>
                <a:buNone/>
              </a:pPr>
              <a:r>
                <a:rPr lang="en-GB" sz="1500" b="1" kern="0" dirty="0">
                  <a:solidFill>
                    <a:srgbClr val="000000"/>
                  </a:solidFill>
                  <a:latin typeface="Nunito"/>
                  <a:ea typeface="Nunito"/>
                  <a:cs typeface="Nunito"/>
                  <a:sym typeface="Nunito"/>
                </a:rPr>
                <a:t>Evaluate</a:t>
              </a:r>
              <a:endParaRPr sz="1050" kern="0" dirty="0">
                <a:solidFill>
                  <a:srgbClr val="000000"/>
                </a:solidFill>
                <a:ea typeface="Arial"/>
                <a:cs typeface="Arial"/>
                <a:sym typeface="Arial"/>
              </a:endParaRPr>
            </a:p>
          </p:txBody>
        </p:sp>
      </p:grpSp>
      <p:sp>
        <p:nvSpPr>
          <p:cNvPr id="223" name="Google Shape;223;p10"/>
          <p:cNvSpPr txBox="1">
            <a:spLocks noGrp="1"/>
          </p:cNvSpPr>
          <p:nvPr>
            <p:ph type="ftr" idx="11"/>
          </p:nvPr>
        </p:nvSpPr>
        <p:spPr>
          <a:xfrm>
            <a:off x="628650" y="5624513"/>
            <a:ext cx="5486400" cy="273844"/>
          </a:xfrm>
          <a:prstGeom prst="rect">
            <a:avLst/>
          </a:prstGeom>
          <a:noFill/>
          <a:ln>
            <a:noFill/>
          </a:ln>
        </p:spPr>
        <p:txBody>
          <a:bodyPr spcFirstLastPara="1" wrap="square" lIns="68569" tIns="34275" rIns="68569" bIns="34275" anchor="ctr" anchorCtr="0">
            <a:noAutofit/>
          </a:bodyPr>
          <a:lstStyle/>
          <a:p>
            <a:r>
              <a:rPr lang="en-GB">
                <a:solidFill>
                  <a:srgbClr val="000000"/>
                </a:solidFill>
                <a:latin typeface="Nunito"/>
                <a:ea typeface="Nunito"/>
                <a:cs typeface="Nunito"/>
                <a:sym typeface="Nunito"/>
              </a:rPr>
              <a:t>www.eosc-synergy.eu - </a:t>
            </a:r>
            <a:r>
              <a:rPr lang="en-GB" sz="750">
                <a:solidFill>
                  <a:srgbClr val="000000"/>
                </a:solidFill>
                <a:latin typeface="Nunito"/>
                <a:ea typeface="Nunito"/>
                <a:cs typeface="Nunito"/>
                <a:sym typeface="Nunito"/>
              </a:rPr>
              <a:t>RIA 857647</a:t>
            </a:r>
            <a:endParaRPr>
              <a:solidFill>
                <a:srgbClr val="000000"/>
              </a:solidFill>
              <a:latin typeface="Nunito"/>
              <a:ea typeface="Nunito"/>
              <a:cs typeface="Nunito"/>
              <a:sym typeface="Nunito"/>
            </a:endParaRPr>
          </a:p>
        </p:txBody>
      </p:sp>
    </p:spTree>
    <p:extLst>
      <p:ext uri="{BB962C8B-B14F-4D97-AF65-F5344CB8AC3E}">
        <p14:creationId xmlns:p14="http://schemas.microsoft.com/office/powerpoint/2010/main" val="237154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pSp>
        <p:nvGrpSpPr>
          <p:cNvPr id="229" name="Google Shape;229;p11"/>
          <p:cNvGrpSpPr/>
          <p:nvPr/>
        </p:nvGrpSpPr>
        <p:grpSpPr>
          <a:xfrm>
            <a:off x="4985715" y="2662008"/>
            <a:ext cx="2086627" cy="2087941"/>
            <a:chOff x="365882" y="-41454"/>
            <a:chExt cx="2782169" cy="2783921"/>
          </a:xfrm>
        </p:grpSpPr>
        <p:sp>
          <p:nvSpPr>
            <p:cNvPr id="230" name="Google Shape;230;p11"/>
            <p:cNvSpPr/>
            <p:nvPr/>
          </p:nvSpPr>
          <p:spPr>
            <a:xfrm>
              <a:off x="2115446" y="60528"/>
              <a:ext cx="971554" cy="971554"/>
            </a:xfrm>
            <a:prstGeom prst="rect">
              <a:avLst/>
            </a:prstGeom>
            <a:noFill/>
            <a:ln>
              <a:noFill/>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31" name="Google Shape;231;p11"/>
            <p:cNvSpPr txBox="1"/>
            <p:nvPr/>
          </p:nvSpPr>
          <p:spPr>
            <a:xfrm>
              <a:off x="2115446" y="60528"/>
              <a:ext cx="971554" cy="971554"/>
            </a:xfrm>
            <a:prstGeom prst="rect">
              <a:avLst/>
            </a:prstGeom>
            <a:noFill/>
            <a:ln>
              <a:noFill/>
            </a:ln>
          </p:spPr>
          <p:txBody>
            <a:bodyPr spcFirstLastPara="1" wrap="square" lIns="49519" tIns="49519" rIns="49519" bIns="49519" anchor="ctr" anchorCtr="0">
              <a:noAutofit/>
            </a:bodyPr>
            <a:lstStyle/>
            <a:p>
              <a:pPr algn="ctr">
                <a:lnSpc>
                  <a:spcPct val="90000"/>
                </a:lnSpc>
                <a:buClr>
                  <a:srgbClr val="000000"/>
                </a:buClr>
                <a:buSzPts val="5200"/>
                <a:buFont typeface="Arial"/>
                <a:buNone/>
              </a:pPr>
              <a:endParaRPr sz="3900" b="1" kern="0">
                <a:solidFill>
                  <a:srgbClr val="000000"/>
                </a:solidFill>
                <a:latin typeface="Nunito"/>
                <a:ea typeface="Nunito"/>
                <a:cs typeface="Nunito"/>
                <a:sym typeface="Nunito"/>
              </a:endParaRPr>
            </a:p>
          </p:txBody>
        </p:sp>
        <p:sp>
          <p:nvSpPr>
            <p:cNvPr id="232" name="Google Shape;232;p11"/>
            <p:cNvSpPr/>
            <p:nvPr/>
          </p:nvSpPr>
          <p:spPr>
            <a:xfrm>
              <a:off x="405062" y="-522"/>
              <a:ext cx="2742989" cy="2742989"/>
            </a:xfrm>
            <a:custGeom>
              <a:avLst/>
              <a:gdLst/>
              <a:ahLst/>
              <a:cxnLst/>
              <a:rect l="l" t="t" r="r" b="b"/>
              <a:pathLst>
                <a:path w="120000" h="120000" extrusionOk="0">
                  <a:moveTo>
                    <a:pt x="112124" y="44171"/>
                  </a:moveTo>
                  <a:lnTo>
                    <a:pt x="112124" y="44171"/>
                  </a:lnTo>
                  <a:cubicBezTo>
                    <a:pt x="114586" y="52279"/>
                    <a:pt x="115123" y="60849"/>
                    <a:pt x="113692" y="69201"/>
                  </a:cubicBezTo>
                  <a:lnTo>
                    <a:pt x="118945" y="70796"/>
                  </a:lnTo>
                  <a:lnTo>
                    <a:pt x="108159" y="74625"/>
                  </a:lnTo>
                  <a:lnTo>
                    <a:pt x="100440" y="65177"/>
                  </a:lnTo>
                  <a:lnTo>
                    <a:pt x="105687" y="66770"/>
                  </a:lnTo>
                  <a:cubicBezTo>
                    <a:pt x="106689" y="60012"/>
                    <a:pt x="106178" y="53116"/>
                    <a:pt x="104193" y="46579"/>
                  </a:cubicBezTo>
                  <a:close/>
                </a:path>
              </a:pathLst>
            </a:custGeom>
            <a:solidFill>
              <a:srgbClr val="BE2832"/>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33" name="Google Shape;233;p11"/>
            <p:cNvSpPr/>
            <p:nvPr/>
          </p:nvSpPr>
          <p:spPr>
            <a:xfrm>
              <a:off x="2115446" y="1709860"/>
              <a:ext cx="971554" cy="971554"/>
            </a:xfrm>
            <a:prstGeom prst="rect">
              <a:avLst/>
            </a:prstGeom>
            <a:noFill/>
            <a:ln>
              <a:noFill/>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34" name="Google Shape;234;p11"/>
            <p:cNvSpPr txBox="1"/>
            <p:nvPr/>
          </p:nvSpPr>
          <p:spPr>
            <a:xfrm>
              <a:off x="2115446" y="1709860"/>
              <a:ext cx="971554" cy="971554"/>
            </a:xfrm>
            <a:prstGeom prst="rect">
              <a:avLst/>
            </a:prstGeom>
            <a:noFill/>
            <a:ln>
              <a:noFill/>
            </a:ln>
          </p:spPr>
          <p:txBody>
            <a:bodyPr spcFirstLastPara="1" wrap="square" lIns="49519" tIns="49519" rIns="49519" bIns="49519" anchor="ctr" anchorCtr="0">
              <a:noAutofit/>
            </a:bodyPr>
            <a:lstStyle/>
            <a:p>
              <a:pPr algn="ctr">
                <a:lnSpc>
                  <a:spcPct val="90000"/>
                </a:lnSpc>
                <a:buClr>
                  <a:srgbClr val="000000"/>
                </a:buClr>
                <a:buSzPts val="5200"/>
                <a:buFont typeface="Arial"/>
                <a:buNone/>
              </a:pPr>
              <a:endParaRPr sz="3900" b="1" kern="0">
                <a:solidFill>
                  <a:srgbClr val="000000"/>
                </a:solidFill>
                <a:latin typeface="Nunito"/>
                <a:ea typeface="Nunito"/>
                <a:cs typeface="Nunito"/>
                <a:sym typeface="Nunito"/>
              </a:endParaRPr>
            </a:p>
          </p:txBody>
        </p:sp>
        <p:sp>
          <p:nvSpPr>
            <p:cNvPr id="235" name="Google Shape;235;p11"/>
            <p:cNvSpPr/>
            <p:nvPr/>
          </p:nvSpPr>
          <p:spPr>
            <a:xfrm>
              <a:off x="405062" y="-522"/>
              <a:ext cx="2742989" cy="2742989"/>
            </a:xfrm>
            <a:custGeom>
              <a:avLst/>
              <a:gdLst/>
              <a:ahLst/>
              <a:cxnLst/>
              <a:rect l="l" t="t" r="r" b="b"/>
              <a:pathLst>
                <a:path w="120000" h="120000" extrusionOk="0">
                  <a:moveTo>
                    <a:pt x="75829" y="112124"/>
                  </a:moveTo>
                  <a:lnTo>
                    <a:pt x="75829" y="112124"/>
                  </a:lnTo>
                  <a:cubicBezTo>
                    <a:pt x="67721" y="114586"/>
                    <a:pt x="59151" y="115123"/>
                    <a:pt x="50799" y="113692"/>
                  </a:cubicBezTo>
                  <a:lnTo>
                    <a:pt x="49204" y="118945"/>
                  </a:lnTo>
                  <a:lnTo>
                    <a:pt x="45375" y="108159"/>
                  </a:lnTo>
                  <a:lnTo>
                    <a:pt x="54823" y="100440"/>
                  </a:lnTo>
                  <a:lnTo>
                    <a:pt x="53230" y="105687"/>
                  </a:lnTo>
                  <a:lnTo>
                    <a:pt x="53230" y="105687"/>
                  </a:lnTo>
                  <a:cubicBezTo>
                    <a:pt x="59988" y="106689"/>
                    <a:pt x="66884" y="106178"/>
                    <a:pt x="73421" y="104193"/>
                  </a:cubicBezTo>
                  <a:close/>
                </a:path>
              </a:pathLst>
            </a:custGeom>
            <a:solidFill>
              <a:srgbClr val="C9D22A"/>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36" name="Google Shape;236;p11"/>
            <p:cNvSpPr/>
            <p:nvPr/>
          </p:nvSpPr>
          <p:spPr>
            <a:xfrm>
              <a:off x="466113" y="1709860"/>
              <a:ext cx="971554" cy="971554"/>
            </a:xfrm>
            <a:prstGeom prst="rect">
              <a:avLst/>
            </a:prstGeom>
            <a:noFill/>
            <a:ln>
              <a:noFill/>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37" name="Google Shape;237;p11"/>
            <p:cNvSpPr txBox="1"/>
            <p:nvPr/>
          </p:nvSpPr>
          <p:spPr>
            <a:xfrm>
              <a:off x="466113" y="1709860"/>
              <a:ext cx="971554" cy="971554"/>
            </a:xfrm>
            <a:prstGeom prst="rect">
              <a:avLst/>
            </a:prstGeom>
            <a:noFill/>
            <a:ln>
              <a:noFill/>
            </a:ln>
          </p:spPr>
          <p:txBody>
            <a:bodyPr spcFirstLastPara="1" wrap="square" lIns="49519" tIns="49519" rIns="49519" bIns="49519" anchor="ctr" anchorCtr="0">
              <a:noAutofit/>
            </a:bodyPr>
            <a:lstStyle/>
            <a:p>
              <a:pPr algn="ctr">
                <a:lnSpc>
                  <a:spcPct val="90000"/>
                </a:lnSpc>
                <a:buClr>
                  <a:srgbClr val="000000"/>
                </a:buClr>
                <a:buSzPts val="5200"/>
                <a:buFont typeface="Arial"/>
                <a:buNone/>
              </a:pPr>
              <a:endParaRPr sz="3900" b="1" kern="0">
                <a:solidFill>
                  <a:srgbClr val="000000"/>
                </a:solidFill>
                <a:latin typeface="Nunito"/>
                <a:ea typeface="Nunito"/>
                <a:cs typeface="Nunito"/>
                <a:sym typeface="Nunito"/>
              </a:endParaRPr>
            </a:p>
          </p:txBody>
        </p:sp>
        <p:sp>
          <p:nvSpPr>
            <p:cNvPr id="238" name="Google Shape;238;p11"/>
            <p:cNvSpPr/>
            <p:nvPr/>
          </p:nvSpPr>
          <p:spPr>
            <a:xfrm>
              <a:off x="391802" y="-41454"/>
              <a:ext cx="2742989" cy="2742989"/>
            </a:xfrm>
            <a:custGeom>
              <a:avLst/>
              <a:gdLst/>
              <a:ahLst/>
              <a:cxnLst/>
              <a:rect l="l" t="t" r="r" b="b"/>
              <a:pathLst>
                <a:path w="120000" h="120000" extrusionOk="0">
                  <a:moveTo>
                    <a:pt x="8495" y="77741"/>
                  </a:moveTo>
                  <a:lnTo>
                    <a:pt x="8495" y="77741"/>
                  </a:lnTo>
                  <a:cubicBezTo>
                    <a:pt x="5735" y="69728"/>
                    <a:pt x="4883" y="61182"/>
                    <a:pt x="6006" y="52782"/>
                  </a:cubicBezTo>
                  <a:lnTo>
                    <a:pt x="697" y="51381"/>
                  </a:lnTo>
                  <a:lnTo>
                    <a:pt x="11335" y="47158"/>
                  </a:lnTo>
                  <a:lnTo>
                    <a:pt x="19396" y="56316"/>
                  </a:lnTo>
                  <a:lnTo>
                    <a:pt x="14094" y="54917"/>
                  </a:lnTo>
                  <a:lnTo>
                    <a:pt x="14094" y="54917"/>
                  </a:lnTo>
                  <a:cubicBezTo>
                    <a:pt x="13342" y="61708"/>
                    <a:pt x="14107" y="68581"/>
                    <a:pt x="16332" y="75042"/>
                  </a:cubicBezTo>
                  <a:close/>
                </a:path>
              </a:pathLst>
            </a:custGeom>
            <a:solidFill>
              <a:srgbClr val="36BDDF"/>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39" name="Google Shape;239;p11"/>
            <p:cNvSpPr/>
            <p:nvPr/>
          </p:nvSpPr>
          <p:spPr>
            <a:xfrm>
              <a:off x="432392" y="60916"/>
              <a:ext cx="971554" cy="971554"/>
            </a:xfrm>
            <a:prstGeom prst="rect">
              <a:avLst/>
            </a:prstGeom>
            <a:noFill/>
            <a:ln>
              <a:noFill/>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40" name="Google Shape;240;p11"/>
            <p:cNvSpPr txBox="1"/>
            <p:nvPr/>
          </p:nvSpPr>
          <p:spPr>
            <a:xfrm>
              <a:off x="432392" y="60916"/>
              <a:ext cx="971554" cy="971554"/>
            </a:xfrm>
            <a:prstGeom prst="rect">
              <a:avLst/>
            </a:prstGeom>
            <a:noFill/>
            <a:ln>
              <a:noFill/>
            </a:ln>
          </p:spPr>
          <p:txBody>
            <a:bodyPr spcFirstLastPara="1" wrap="square" lIns="49519" tIns="49519" rIns="49519" bIns="49519" anchor="ctr" anchorCtr="0">
              <a:noAutofit/>
            </a:bodyPr>
            <a:lstStyle/>
            <a:p>
              <a:pPr algn="ctr">
                <a:lnSpc>
                  <a:spcPct val="90000"/>
                </a:lnSpc>
                <a:buClr>
                  <a:srgbClr val="000000"/>
                </a:buClr>
                <a:buSzPts val="5200"/>
                <a:buFont typeface="Arial"/>
                <a:buNone/>
              </a:pPr>
              <a:endParaRPr sz="3900" b="1" kern="0">
                <a:solidFill>
                  <a:srgbClr val="000000"/>
                </a:solidFill>
                <a:latin typeface="Nunito"/>
                <a:ea typeface="Nunito"/>
                <a:cs typeface="Nunito"/>
                <a:sym typeface="Nunito"/>
              </a:endParaRPr>
            </a:p>
          </p:txBody>
        </p:sp>
        <p:sp>
          <p:nvSpPr>
            <p:cNvPr id="241" name="Google Shape;241;p11"/>
            <p:cNvSpPr/>
            <p:nvPr/>
          </p:nvSpPr>
          <p:spPr>
            <a:xfrm>
              <a:off x="365882" y="-13180"/>
              <a:ext cx="2742989" cy="2742989"/>
            </a:xfrm>
            <a:custGeom>
              <a:avLst/>
              <a:gdLst/>
              <a:ahLst/>
              <a:cxnLst/>
              <a:rect l="l" t="t" r="r" b="b"/>
              <a:pathLst>
                <a:path w="120000" h="120000" extrusionOk="0">
                  <a:moveTo>
                    <a:pt x="44426" y="7799"/>
                  </a:moveTo>
                  <a:lnTo>
                    <a:pt x="44426" y="7799"/>
                  </a:lnTo>
                  <a:cubicBezTo>
                    <a:pt x="53083" y="5216"/>
                    <a:pt x="62246" y="4827"/>
                    <a:pt x="71091" y="6666"/>
                  </a:cubicBezTo>
                  <a:lnTo>
                    <a:pt x="72870" y="1473"/>
                  </a:lnTo>
                  <a:lnTo>
                    <a:pt x="76316" y="12388"/>
                  </a:lnTo>
                  <a:lnTo>
                    <a:pt x="66601" y="19768"/>
                  </a:lnTo>
                  <a:lnTo>
                    <a:pt x="68379" y="14580"/>
                  </a:lnTo>
                  <a:lnTo>
                    <a:pt x="68379" y="14580"/>
                  </a:lnTo>
                  <a:cubicBezTo>
                    <a:pt x="61194" y="13255"/>
                    <a:pt x="53797" y="13653"/>
                    <a:pt x="46795" y="15742"/>
                  </a:cubicBezTo>
                  <a:close/>
                </a:path>
              </a:pathLst>
            </a:custGeom>
            <a:solidFill>
              <a:srgbClr val="F8DB0C"/>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grpSp>
      <p:grpSp>
        <p:nvGrpSpPr>
          <p:cNvPr id="242" name="Google Shape;242;p11"/>
          <p:cNvGrpSpPr/>
          <p:nvPr/>
        </p:nvGrpSpPr>
        <p:grpSpPr>
          <a:xfrm>
            <a:off x="4596606" y="2272429"/>
            <a:ext cx="2854155" cy="2855939"/>
            <a:chOff x="702286" y="-56263"/>
            <a:chExt cx="3805540" cy="3807918"/>
          </a:xfrm>
        </p:grpSpPr>
        <p:sp>
          <p:nvSpPr>
            <p:cNvPr id="243" name="Google Shape;243;p11"/>
            <p:cNvSpPr/>
            <p:nvPr/>
          </p:nvSpPr>
          <p:spPr>
            <a:xfrm>
              <a:off x="3097161" y="84045"/>
              <a:ext cx="1326167" cy="1326167"/>
            </a:xfrm>
            <a:prstGeom prst="rect">
              <a:avLst/>
            </a:prstGeom>
            <a:noFill/>
            <a:ln>
              <a:noFill/>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44" name="Google Shape;244;p11"/>
            <p:cNvSpPr txBox="1"/>
            <p:nvPr/>
          </p:nvSpPr>
          <p:spPr>
            <a:xfrm>
              <a:off x="3097161" y="84045"/>
              <a:ext cx="1326167" cy="1326167"/>
            </a:xfrm>
            <a:prstGeom prst="rect">
              <a:avLst/>
            </a:prstGeom>
            <a:noFill/>
            <a:ln>
              <a:noFill/>
            </a:ln>
          </p:spPr>
          <p:txBody>
            <a:bodyPr spcFirstLastPara="1" wrap="square" lIns="19050" tIns="19050" rIns="19050" bIns="19050" anchor="ctr" anchorCtr="0">
              <a:noAutofit/>
            </a:bodyPr>
            <a:lstStyle/>
            <a:p>
              <a:pPr algn="ctr">
                <a:lnSpc>
                  <a:spcPct val="90000"/>
                </a:lnSpc>
                <a:buClr>
                  <a:srgbClr val="000000"/>
                </a:buClr>
                <a:buSzPts val="2000"/>
                <a:buFont typeface="Arial"/>
                <a:buNone/>
              </a:pPr>
              <a:r>
                <a:rPr lang="en-GB" sz="1500" b="1" kern="0">
                  <a:solidFill>
                    <a:srgbClr val="000000"/>
                  </a:solidFill>
                  <a:latin typeface="Nunito"/>
                  <a:ea typeface="Nunito"/>
                  <a:cs typeface="Nunito"/>
                  <a:sym typeface="Nunito"/>
                </a:rPr>
                <a:t>Design</a:t>
              </a:r>
              <a:endParaRPr sz="1050" kern="0">
                <a:solidFill>
                  <a:srgbClr val="000000"/>
                </a:solidFill>
                <a:ea typeface="Arial"/>
                <a:cs typeface="Arial"/>
                <a:sym typeface="Arial"/>
              </a:endParaRPr>
            </a:p>
          </p:txBody>
        </p:sp>
        <p:sp>
          <p:nvSpPr>
            <p:cNvPr id="245" name="Google Shape;245;p11"/>
            <p:cNvSpPr/>
            <p:nvPr/>
          </p:nvSpPr>
          <p:spPr>
            <a:xfrm>
              <a:off x="755720" y="-451"/>
              <a:ext cx="3752106" cy="3752106"/>
            </a:xfrm>
            <a:custGeom>
              <a:avLst/>
              <a:gdLst/>
              <a:ahLst/>
              <a:cxnLst/>
              <a:rect l="l" t="t" r="r" b="b"/>
              <a:pathLst>
                <a:path w="120000" h="120000" extrusionOk="0">
                  <a:moveTo>
                    <a:pt x="112118" y="44111"/>
                  </a:moveTo>
                  <a:cubicBezTo>
                    <a:pt x="114603" y="52261"/>
                    <a:pt x="115141" y="60880"/>
                    <a:pt x="113690" y="69277"/>
                  </a:cubicBezTo>
                  <a:lnTo>
                    <a:pt x="118931" y="70874"/>
                  </a:lnTo>
                  <a:lnTo>
                    <a:pt x="108162" y="74683"/>
                  </a:lnTo>
                  <a:lnTo>
                    <a:pt x="100472" y="65247"/>
                  </a:lnTo>
                  <a:lnTo>
                    <a:pt x="105706" y="66842"/>
                  </a:lnTo>
                  <a:cubicBezTo>
                    <a:pt x="106724" y="60042"/>
                    <a:pt x="106212" y="53100"/>
                    <a:pt x="104207" y="46523"/>
                  </a:cubicBezTo>
                  <a:close/>
                </a:path>
              </a:pathLst>
            </a:custGeom>
            <a:solidFill>
              <a:srgbClr val="BE2832"/>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46" name="Google Shape;246;p11"/>
            <p:cNvSpPr/>
            <p:nvPr/>
          </p:nvSpPr>
          <p:spPr>
            <a:xfrm>
              <a:off x="3097161" y="2340989"/>
              <a:ext cx="1326167" cy="1326167"/>
            </a:xfrm>
            <a:prstGeom prst="rect">
              <a:avLst/>
            </a:prstGeom>
            <a:noFill/>
            <a:ln>
              <a:noFill/>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47" name="Google Shape;247;p11"/>
            <p:cNvSpPr txBox="1"/>
            <p:nvPr/>
          </p:nvSpPr>
          <p:spPr>
            <a:xfrm>
              <a:off x="3097161" y="2340989"/>
              <a:ext cx="1326167" cy="1326167"/>
            </a:xfrm>
            <a:prstGeom prst="rect">
              <a:avLst/>
            </a:prstGeom>
            <a:noFill/>
            <a:ln>
              <a:noFill/>
            </a:ln>
          </p:spPr>
          <p:txBody>
            <a:bodyPr spcFirstLastPara="1" wrap="square" lIns="19050" tIns="19050" rIns="19050" bIns="19050" anchor="ctr" anchorCtr="0">
              <a:noAutofit/>
            </a:bodyPr>
            <a:lstStyle/>
            <a:p>
              <a:pPr algn="ctr">
                <a:lnSpc>
                  <a:spcPct val="90000"/>
                </a:lnSpc>
                <a:buClr>
                  <a:srgbClr val="000000"/>
                </a:buClr>
                <a:buSzPts val="2000"/>
                <a:buFont typeface="Arial"/>
                <a:buNone/>
              </a:pPr>
              <a:r>
                <a:rPr lang="en-GB" sz="1500" b="1" kern="0">
                  <a:solidFill>
                    <a:srgbClr val="000000"/>
                  </a:solidFill>
                  <a:latin typeface="Nunito"/>
                  <a:ea typeface="Nunito"/>
                  <a:cs typeface="Nunito"/>
                  <a:sym typeface="Nunito"/>
                </a:rPr>
                <a:t>Develop</a:t>
              </a:r>
              <a:endParaRPr sz="1050" kern="0">
                <a:solidFill>
                  <a:srgbClr val="000000"/>
                </a:solidFill>
                <a:ea typeface="Arial"/>
                <a:cs typeface="Arial"/>
                <a:sym typeface="Arial"/>
              </a:endParaRPr>
            </a:p>
          </p:txBody>
        </p:sp>
        <p:sp>
          <p:nvSpPr>
            <p:cNvPr id="248" name="Google Shape;248;p11"/>
            <p:cNvSpPr/>
            <p:nvPr/>
          </p:nvSpPr>
          <p:spPr>
            <a:xfrm>
              <a:off x="755720" y="-451"/>
              <a:ext cx="3752106" cy="3752106"/>
            </a:xfrm>
            <a:custGeom>
              <a:avLst/>
              <a:gdLst/>
              <a:ahLst/>
              <a:cxnLst/>
              <a:rect l="l" t="t" r="r" b="b"/>
              <a:pathLst>
                <a:path w="120000" h="120000" extrusionOk="0">
                  <a:moveTo>
                    <a:pt x="75889" y="112118"/>
                  </a:moveTo>
                  <a:cubicBezTo>
                    <a:pt x="67739" y="114603"/>
                    <a:pt x="59120" y="115141"/>
                    <a:pt x="50723" y="113690"/>
                  </a:cubicBezTo>
                  <a:lnTo>
                    <a:pt x="49126" y="118931"/>
                  </a:lnTo>
                  <a:lnTo>
                    <a:pt x="45317" y="108162"/>
                  </a:lnTo>
                  <a:lnTo>
                    <a:pt x="54753" y="100472"/>
                  </a:lnTo>
                  <a:lnTo>
                    <a:pt x="53158" y="105706"/>
                  </a:lnTo>
                  <a:lnTo>
                    <a:pt x="53158" y="105706"/>
                  </a:lnTo>
                  <a:cubicBezTo>
                    <a:pt x="59958" y="106724"/>
                    <a:pt x="66900" y="106212"/>
                    <a:pt x="73477" y="104207"/>
                  </a:cubicBezTo>
                  <a:close/>
                </a:path>
              </a:pathLst>
            </a:custGeom>
            <a:solidFill>
              <a:srgbClr val="C9D22A"/>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49" name="Google Shape;249;p11"/>
            <p:cNvSpPr/>
            <p:nvPr/>
          </p:nvSpPr>
          <p:spPr>
            <a:xfrm>
              <a:off x="840217" y="2340989"/>
              <a:ext cx="1326167" cy="1326167"/>
            </a:xfrm>
            <a:prstGeom prst="rect">
              <a:avLst/>
            </a:prstGeom>
            <a:noFill/>
            <a:ln>
              <a:noFill/>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50" name="Google Shape;250;p11"/>
            <p:cNvSpPr txBox="1"/>
            <p:nvPr/>
          </p:nvSpPr>
          <p:spPr>
            <a:xfrm>
              <a:off x="794078" y="2340982"/>
              <a:ext cx="1372200" cy="1326300"/>
            </a:xfrm>
            <a:prstGeom prst="rect">
              <a:avLst/>
            </a:prstGeom>
            <a:noFill/>
            <a:ln>
              <a:noFill/>
            </a:ln>
          </p:spPr>
          <p:txBody>
            <a:bodyPr spcFirstLastPara="1" wrap="square" lIns="19050" tIns="19050" rIns="19050" bIns="19050" anchor="ctr" anchorCtr="0">
              <a:noAutofit/>
            </a:bodyPr>
            <a:lstStyle/>
            <a:p>
              <a:pPr algn="ctr">
                <a:lnSpc>
                  <a:spcPct val="90000"/>
                </a:lnSpc>
                <a:buClr>
                  <a:srgbClr val="000000"/>
                </a:buClr>
                <a:buSzPts val="2000"/>
                <a:buFont typeface="Arial"/>
                <a:buNone/>
              </a:pPr>
              <a:r>
                <a:rPr lang="en-GB" sz="1500" b="1" kern="0">
                  <a:solidFill>
                    <a:srgbClr val="000000"/>
                  </a:solidFill>
                  <a:latin typeface="Nunito"/>
                  <a:ea typeface="Nunito"/>
                  <a:cs typeface="Nunito"/>
                  <a:sym typeface="Nunito"/>
                </a:rPr>
                <a:t>Implement</a:t>
              </a:r>
              <a:endParaRPr sz="1050" kern="0">
                <a:solidFill>
                  <a:srgbClr val="000000"/>
                </a:solidFill>
                <a:ea typeface="Arial"/>
                <a:cs typeface="Arial"/>
                <a:sym typeface="Arial"/>
              </a:endParaRPr>
            </a:p>
          </p:txBody>
        </p:sp>
        <p:sp>
          <p:nvSpPr>
            <p:cNvPr id="251" name="Google Shape;251;p11"/>
            <p:cNvSpPr/>
            <p:nvPr/>
          </p:nvSpPr>
          <p:spPr>
            <a:xfrm>
              <a:off x="737577" y="-56263"/>
              <a:ext cx="3752106" cy="3752106"/>
            </a:xfrm>
            <a:custGeom>
              <a:avLst/>
              <a:gdLst/>
              <a:ahLst/>
              <a:cxnLst/>
              <a:rect l="l" t="t" r="r" b="b"/>
              <a:pathLst>
                <a:path w="120000" h="120000" extrusionOk="0">
                  <a:moveTo>
                    <a:pt x="8502" y="77794"/>
                  </a:moveTo>
                  <a:cubicBezTo>
                    <a:pt x="5719" y="69740"/>
                    <a:pt x="4864" y="61145"/>
                    <a:pt x="6005" y="52700"/>
                  </a:cubicBezTo>
                  <a:lnTo>
                    <a:pt x="709" y="51296"/>
                  </a:lnTo>
                  <a:lnTo>
                    <a:pt x="11331" y="47095"/>
                  </a:lnTo>
                  <a:lnTo>
                    <a:pt x="19363" y="56242"/>
                  </a:lnTo>
                  <a:lnTo>
                    <a:pt x="14073" y="54840"/>
                  </a:lnTo>
                  <a:lnTo>
                    <a:pt x="14073" y="54840"/>
                  </a:lnTo>
                  <a:cubicBezTo>
                    <a:pt x="13306" y="61674"/>
                    <a:pt x="14073" y="68593"/>
                    <a:pt x="16319" y="75093"/>
                  </a:cubicBezTo>
                  <a:close/>
                </a:path>
              </a:pathLst>
            </a:custGeom>
            <a:solidFill>
              <a:srgbClr val="36BDDF"/>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52" name="Google Shape;252;p11"/>
            <p:cNvSpPr/>
            <p:nvPr/>
          </p:nvSpPr>
          <p:spPr>
            <a:xfrm>
              <a:off x="794073" y="84576"/>
              <a:ext cx="1326167" cy="1326167"/>
            </a:xfrm>
            <a:prstGeom prst="rect">
              <a:avLst/>
            </a:prstGeom>
            <a:noFill/>
            <a:ln>
              <a:noFill/>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53" name="Google Shape;253;p11"/>
            <p:cNvSpPr txBox="1"/>
            <p:nvPr/>
          </p:nvSpPr>
          <p:spPr>
            <a:xfrm>
              <a:off x="794073" y="84576"/>
              <a:ext cx="1326167" cy="1326167"/>
            </a:xfrm>
            <a:prstGeom prst="rect">
              <a:avLst/>
            </a:prstGeom>
            <a:noFill/>
            <a:ln>
              <a:noFill/>
            </a:ln>
          </p:spPr>
          <p:txBody>
            <a:bodyPr spcFirstLastPara="1" wrap="square" lIns="19050" tIns="19050" rIns="19050" bIns="19050" anchor="ctr" anchorCtr="0">
              <a:noAutofit/>
            </a:bodyPr>
            <a:lstStyle/>
            <a:p>
              <a:pPr algn="ctr">
                <a:lnSpc>
                  <a:spcPct val="90000"/>
                </a:lnSpc>
                <a:buClr>
                  <a:srgbClr val="000000"/>
                </a:buClr>
                <a:buSzPts val="2000"/>
                <a:buFont typeface="Arial"/>
                <a:buNone/>
              </a:pPr>
              <a:r>
                <a:rPr lang="en-GB" sz="1500" b="1" kern="0">
                  <a:solidFill>
                    <a:srgbClr val="000000"/>
                  </a:solidFill>
                  <a:latin typeface="Nunito"/>
                  <a:ea typeface="Nunito"/>
                  <a:cs typeface="Nunito"/>
                  <a:sym typeface="Nunito"/>
                </a:rPr>
                <a:t>Analyse</a:t>
              </a:r>
              <a:endParaRPr sz="1050" kern="0">
                <a:solidFill>
                  <a:srgbClr val="000000"/>
                </a:solidFill>
                <a:ea typeface="Arial"/>
                <a:cs typeface="Arial"/>
                <a:sym typeface="Arial"/>
              </a:endParaRPr>
            </a:p>
          </p:txBody>
        </p:sp>
        <p:sp>
          <p:nvSpPr>
            <p:cNvPr id="254" name="Google Shape;254;p11"/>
            <p:cNvSpPr/>
            <p:nvPr/>
          </p:nvSpPr>
          <p:spPr>
            <a:xfrm>
              <a:off x="702286" y="-17775"/>
              <a:ext cx="3752106" cy="3752106"/>
            </a:xfrm>
            <a:custGeom>
              <a:avLst/>
              <a:gdLst/>
              <a:ahLst/>
              <a:cxnLst/>
              <a:rect l="l" t="t" r="r" b="b"/>
              <a:pathLst>
                <a:path w="120000" h="120000" extrusionOk="0">
                  <a:moveTo>
                    <a:pt x="44360" y="7807"/>
                  </a:moveTo>
                  <a:lnTo>
                    <a:pt x="44360" y="7807"/>
                  </a:lnTo>
                  <a:cubicBezTo>
                    <a:pt x="53059" y="5200"/>
                    <a:pt x="62272" y="4809"/>
                    <a:pt x="71160" y="6669"/>
                  </a:cubicBezTo>
                  <a:lnTo>
                    <a:pt x="72941" y="1488"/>
                  </a:lnTo>
                  <a:lnTo>
                    <a:pt x="76369" y="12384"/>
                  </a:lnTo>
                  <a:lnTo>
                    <a:pt x="66668" y="19738"/>
                  </a:lnTo>
                  <a:lnTo>
                    <a:pt x="68447" y="14563"/>
                  </a:lnTo>
                  <a:lnTo>
                    <a:pt x="68447" y="14563"/>
                  </a:lnTo>
                  <a:cubicBezTo>
                    <a:pt x="61219" y="13219"/>
                    <a:pt x="53776" y="13619"/>
                    <a:pt x="46734" y="15729"/>
                  </a:cubicBezTo>
                  <a:close/>
                </a:path>
              </a:pathLst>
            </a:custGeom>
            <a:solidFill>
              <a:srgbClr val="F8DB0C"/>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grpSp>
      <p:sp>
        <p:nvSpPr>
          <p:cNvPr id="255" name="Google Shape;255;p11"/>
          <p:cNvSpPr txBox="1">
            <a:spLocks noGrp="1"/>
          </p:cNvSpPr>
          <p:nvPr>
            <p:ph type="title"/>
          </p:nvPr>
        </p:nvSpPr>
        <p:spPr>
          <a:xfrm>
            <a:off x="628650" y="1131094"/>
            <a:ext cx="6951245" cy="994172"/>
          </a:xfrm>
          <a:prstGeom prst="rect">
            <a:avLst/>
          </a:prstGeom>
          <a:noFill/>
          <a:ln>
            <a:noFill/>
          </a:ln>
        </p:spPr>
        <p:txBody>
          <a:bodyPr spcFirstLastPara="1" wrap="square" lIns="68569" tIns="34275" rIns="68569" bIns="34275" anchor="ctr" anchorCtr="0">
            <a:normAutofit/>
          </a:bodyPr>
          <a:lstStyle/>
          <a:p>
            <a:r>
              <a:rPr lang="en-GB"/>
              <a:t>In reality</a:t>
            </a:r>
            <a:endParaRPr/>
          </a:p>
        </p:txBody>
      </p:sp>
      <p:sp>
        <p:nvSpPr>
          <p:cNvPr id="256" name="Google Shape;256;p11"/>
          <p:cNvSpPr txBox="1">
            <a:spLocks noGrp="1"/>
          </p:cNvSpPr>
          <p:nvPr>
            <p:ph type="body" idx="1"/>
          </p:nvPr>
        </p:nvSpPr>
        <p:spPr>
          <a:xfrm>
            <a:off x="628650" y="2226469"/>
            <a:ext cx="3209015" cy="3263504"/>
          </a:xfrm>
          <a:prstGeom prst="rect">
            <a:avLst/>
          </a:prstGeom>
          <a:noFill/>
          <a:ln>
            <a:noFill/>
          </a:ln>
        </p:spPr>
        <p:txBody>
          <a:bodyPr spcFirstLastPara="1" wrap="square" lIns="68569" tIns="34275" rIns="68569" bIns="34275" anchor="t" anchorCtr="0">
            <a:normAutofit fontScale="92500" lnSpcReduction="10000"/>
          </a:bodyPr>
          <a:lstStyle/>
          <a:p>
            <a:pPr marL="85725" indent="0">
              <a:buNone/>
            </a:pPr>
            <a:endParaRPr/>
          </a:p>
          <a:p>
            <a:pPr>
              <a:buSzPts val="3080"/>
            </a:pPr>
            <a:r>
              <a:rPr lang="en-GB"/>
              <a:t>It’s iterative</a:t>
            </a:r>
            <a:endParaRPr/>
          </a:p>
          <a:p>
            <a:pPr indent="-110490">
              <a:buSzPts val="3080"/>
              <a:buNone/>
            </a:pPr>
            <a:endParaRPr/>
          </a:p>
          <a:p>
            <a:pPr>
              <a:buSzPts val="3080"/>
            </a:pPr>
            <a:r>
              <a:rPr lang="en-GB"/>
              <a:t>It’s not always linear</a:t>
            </a:r>
            <a:endParaRPr/>
          </a:p>
          <a:p>
            <a:pPr indent="0">
              <a:buNone/>
            </a:pPr>
            <a:endParaRPr/>
          </a:p>
          <a:p>
            <a:pPr>
              <a:buSzPts val="3080"/>
            </a:pPr>
            <a:r>
              <a:rPr lang="en-GB"/>
              <a:t>Evaluation at the core</a:t>
            </a:r>
            <a:endParaRPr/>
          </a:p>
          <a:p>
            <a:pPr marL="0" indent="0">
              <a:buNone/>
            </a:pPr>
            <a:endParaRPr/>
          </a:p>
          <a:p>
            <a:pPr lvl="1" indent="-171450">
              <a:buNone/>
            </a:pPr>
            <a:endParaRPr/>
          </a:p>
        </p:txBody>
      </p:sp>
      <p:sp>
        <p:nvSpPr>
          <p:cNvPr id="257" name="Google Shape;257;p11"/>
          <p:cNvSpPr txBox="1">
            <a:spLocks noGrp="1"/>
          </p:cNvSpPr>
          <p:nvPr>
            <p:ph type="sldNum" idx="12"/>
          </p:nvPr>
        </p:nvSpPr>
        <p:spPr>
          <a:xfrm>
            <a:off x="7877676" y="5624513"/>
            <a:ext cx="637674"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GB">
                <a:solidFill>
                  <a:srgbClr val="FFFFFF"/>
                </a:solidFill>
              </a:rPr>
              <a:pPr/>
              <a:t>5</a:t>
            </a:fld>
            <a:endParaRPr>
              <a:solidFill>
                <a:srgbClr val="FFFFFF"/>
              </a:solidFill>
            </a:endParaRPr>
          </a:p>
        </p:txBody>
      </p:sp>
      <p:sp>
        <p:nvSpPr>
          <p:cNvPr id="258" name="Google Shape;258;p11"/>
          <p:cNvSpPr txBox="1"/>
          <p:nvPr/>
        </p:nvSpPr>
        <p:spPr>
          <a:xfrm>
            <a:off x="8004804" y="2274672"/>
            <a:ext cx="637674" cy="230802"/>
          </a:xfrm>
          <a:prstGeom prst="rect">
            <a:avLst/>
          </a:prstGeom>
          <a:noFill/>
          <a:ln>
            <a:noFill/>
          </a:ln>
        </p:spPr>
        <p:txBody>
          <a:bodyPr spcFirstLastPara="1" wrap="square" lIns="68569" tIns="34275" rIns="68569" bIns="34275" anchor="t" anchorCtr="0">
            <a:sp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259" name="Google Shape;259;p11"/>
          <p:cNvSpPr/>
          <p:nvPr/>
        </p:nvSpPr>
        <p:spPr>
          <a:xfrm>
            <a:off x="5397213" y="3041868"/>
            <a:ext cx="1293019" cy="1300163"/>
          </a:xfrm>
          <a:prstGeom prst="donut">
            <a:avLst>
              <a:gd name="adj" fmla="val 12283"/>
            </a:avLst>
          </a:prstGeom>
          <a:solidFill>
            <a:schemeClr val="accent1">
              <a:alpha val="52549"/>
            </a:schemeClr>
          </a:solidFill>
          <a:ln>
            <a:noFill/>
          </a:ln>
        </p:spPr>
        <p:txBody>
          <a:bodyPr spcFirstLastPara="1" wrap="square" lIns="68569" tIns="34275" rIns="68569" bIns="34275" anchor="ctr" anchorCtr="0">
            <a:noAutofit/>
          </a:bodyPr>
          <a:lstStyle/>
          <a:p>
            <a:pPr algn="ctr">
              <a:buClr>
                <a:srgbClr val="000000"/>
              </a:buClr>
              <a:buSzPts val="1400"/>
              <a:buFont typeface="Arial"/>
              <a:buNone/>
            </a:pPr>
            <a:endParaRPr sz="1050" kern="0">
              <a:solidFill>
                <a:srgbClr val="000000"/>
              </a:solidFill>
              <a:ea typeface="Arial"/>
              <a:cs typeface="Arial"/>
              <a:sym typeface="Arial"/>
            </a:endParaRPr>
          </a:p>
        </p:txBody>
      </p:sp>
      <p:sp>
        <p:nvSpPr>
          <p:cNvPr id="260" name="Google Shape;260;p11"/>
          <p:cNvSpPr txBox="1"/>
          <p:nvPr/>
        </p:nvSpPr>
        <p:spPr>
          <a:xfrm>
            <a:off x="5584942" y="3541908"/>
            <a:ext cx="917559" cy="530884"/>
          </a:xfrm>
          <a:prstGeom prst="rect">
            <a:avLst/>
          </a:prstGeom>
          <a:noFill/>
          <a:ln>
            <a:noFill/>
          </a:ln>
        </p:spPr>
        <p:txBody>
          <a:bodyPr spcFirstLastPara="1" wrap="square" lIns="68569" tIns="34275" rIns="68569" bIns="34275" anchor="t" anchorCtr="0">
            <a:spAutoFit/>
          </a:bodyPr>
          <a:lstStyle/>
          <a:p>
            <a:pPr>
              <a:buClr>
                <a:srgbClr val="000000"/>
              </a:buClr>
              <a:buSzPts val="2000"/>
              <a:buFont typeface="Arial"/>
              <a:buNone/>
            </a:pPr>
            <a:r>
              <a:rPr lang="en-GB" sz="1500" b="1" kern="0">
                <a:solidFill>
                  <a:srgbClr val="000000"/>
                </a:solidFill>
                <a:latin typeface="Nunito"/>
                <a:ea typeface="Nunito"/>
                <a:cs typeface="Nunito"/>
                <a:sym typeface="Nunito"/>
              </a:rPr>
              <a:t>Evaluate</a:t>
            </a:r>
            <a:endParaRPr sz="1050" kern="0">
              <a:solidFill>
                <a:srgbClr val="000000"/>
              </a:solidFill>
              <a:ea typeface="Arial"/>
              <a:cs typeface="Arial"/>
              <a:sym typeface="Arial"/>
            </a:endParaRPr>
          </a:p>
        </p:txBody>
      </p:sp>
      <p:cxnSp>
        <p:nvCxnSpPr>
          <p:cNvPr id="261" name="Google Shape;261;p11"/>
          <p:cNvCxnSpPr/>
          <p:nvPr/>
        </p:nvCxnSpPr>
        <p:spPr>
          <a:xfrm>
            <a:off x="6294061" y="3902569"/>
            <a:ext cx="374772" cy="420932"/>
          </a:xfrm>
          <a:prstGeom prst="straightConnector1">
            <a:avLst/>
          </a:prstGeom>
          <a:noFill/>
          <a:ln w="31750" cap="flat" cmpd="sng">
            <a:solidFill>
              <a:srgbClr val="32BADD"/>
            </a:solidFill>
            <a:prstDash val="solid"/>
            <a:round/>
            <a:headEnd type="triangle" w="med" len="med"/>
            <a:tailEnd type="triangle" w="med" len="med"/>
          </a:ln>
        </p:spPr>
      </p:cxnSp>
      <p:cxnSp>
        <p:nvCxnSpPr>
          <p:cNvPr id="262" name="Google Shape;262;p11"/>
          <p:cNvCxnSpPr/>
          <p:nvPr/>
        </p:nvCxnSpPr>
        <p:spPr>
          <a:xfrm rot="10800000" flipH="1">
            <a:off x="6212072" y="2981290"/>
            <a:ext cx="290429" cy="447710"/>
          </a:xfrm>
          <a:prstGeom prst="straightConnector1">
            <a:avLst/>
          </a:prstGeom>
          <a:noFill/>
          <a:ln w="31750" cap="flat" cmpd="sng">
            <a:solidFill>
              <a:srgbClr val="32BADD"/>
            </a:solidFill>
            <a:prstDash val="solid"/>
            <a:round/>
            <a:headEnd type="triangle" w="med" len="med"/>
            <a:tailEnd type="triangle" w="med" len="med"/>
          </a:ln>
        </p:spPr>
      </p:cxnSp>
      <p:cxnSp>
        <p:nvCxnSpPr>
          <p:cNvPr id="263" name="Google Shape;263;p11"/>
          <p:cNvCxnSpPr/>
          <p:nvPr/>
        </p:nvCxnSpPr>
        <p:spPr>
          <a:xfrm rot="10800000" flipH="1">
            <a:off x="5434033" y="3890465"/>
            <a:ext cx="431885" cy="433036"/>
          </a:xfrm>
          <a:prstGeom prst="straightConnector1">
            <a:avLst/>
          </a:prstGeom>
          <a:noFill/>
          <a:ln w="31750" cap="flat" cmpd="sng">
            <a:solidFill>
              <a:srgbClr val="32BADD"/>
            </a:solidFill>
            <a:prstDash val="solid"/>
            <a:round/>
            <a:headEnd type="triangle" w="med" len="med"/>
            <a:tailEnd type="triangle" w="med" len="med"/>
          </a:ln>
        </p:spPr>
      </p:cxnSp>
      <p:cxnSp>
        <p:nvCxnSpPr>
          <p:cNvPr id="264" name="Google Shape;264;p11"/>
          <p:cNvCxnSpPr/>
          <p:nvPr/>
        </p:nvCxnSpPr>
        <p:spPr>
          <a:xfrm>
            <a:off x="5498434" y="3063081"/>
            <a:ext cx="367484" cy="387132"/>
          </a:xfrm>
          <a:prstGeom prst="straightConnector1">
            <a:avLst/>
          </a:prstGeom>
          <a:noFill/>
          <a:ln w="31750" cap="flat" cmpd="sng">
            <a:solidFill>
              <a:srgbClr val="32BADD"/>
            </a:solidFill>
            <a:prstDash val="solid"/>
            <a:round/>
            <a:headEnd type="triangle" w="med" len="med"/>
            <a:tailEnd type="triangle" w="med" len="med"/>
          </a:ln>
        </p:spPr>
      </p:cxnSp>
      <p:sp>
        <p:nvSpPr>
          <p:cNvPr id="265" name="Google Shape;265;p11"/>
          <p:cNvSpPr txBox="1">
            <a:spLocks noGrp="1"/>
          </p:cNvSpPr>
          <p:nvPr>
            <p:ph type="ftr" idx="11"/>
          </p:nvPr>
        </p:nvSpPr>
        <p:spPr>
          <a:xfrm>
            <a:off x="628650" y="5624513"/>
            <a:ext cx="5486400" cy="273844"/>
          </a:xfrm>
          <a:prstGeom prst="rect">
            <a:avLst/>
          </a:prstGeom>
          <a:noFill/>
          <a:ln>
            <a:noFill/>
          </a:ln>
        </p:spPr>
        <p:txBody>
          <a:bodyPr spcFirstLastPara="1" wrap="square" lIns="68569" tIns="34275" rIns="68569" bIns="34275" anchor="ctr" anchorCtr="0">
            <a:noAutofit/>
          </a:bodyPr>
          <a:lstStyle/>
          <a:p>
            <a:r>
              <a:rPr lang="en-GB">
                <a:solidFill>
                  <a:srgbClr val="000000"/>
                </a:solidFill>
                <a:latin typeface="Nunito"/>
                <a:ea typeface="Nunito"/>
                <a:cs typeface="Nunito"/>
                <a:sym typeface="Nunito"/>
              </a:rPr>
              <a:t>www.eosc-synergy.eu - </a:t>
            </a:r>
            <a:r>
              <a:rPr lang="en-GB" sz="750">
                <a:solidFill>
                  <a:srgbClr val="000000"/>
                </a:solidFill>
                <a:latin typeface="Nunito"/>
                <a:ea typeface="Nunito"/>
                <a:cs typeface="Nunito"/>
                <a:sym typeface="Nunito"/>
              </a:rPr>
              <a:t>RIA 857647</a:t>
            </a:r>
            <a:endParaRPr>
              <a:solidFill>
                <a:srgbClr val="000000"/>
              </a:solidFill>
              <a:latin typeface="Nunito"/>
              <a:ea typeface="Nunito"/>
              <a:cs typeface="Nunito"/>
              <a:sym typeface="Nunito"/>
            </a:endParaRPr>
          </a:p>
        </p:txBody>
      </p:sp>
    </p:spTree>
    <p:extLst>
      <p:ext uri="{BB962C8B-B14F-4D97-AF65-F5344CB8AC3E}">
        <p14:creationId xmlns:p14="http://schemas.microsoft.com/office/powerpoint/2010/main" val="283666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5"/>
          <p:cNvSpPr txBox="1">
            <a:spLocks noGrp="1"/>
          </p:cNvSpPr>
          <p:nvPr>
            <p:ph type="title"/>
          </p:nvPr>
        </p:nvSpPr>
        <p:spPr>
          <a:xfrm>
            <a:off x="628650" y="1131094"/>
            <a:ext cx="6951245" cy="994172"/>
          </a:xfrm>
          <a:prstGeom prst="rect">
            <a:avLst/>
          </a:prstGeom>
          <a:noFill/>
          <a:ln>
            <a:noFill/>
          </a:ln>
        </p:spPr>
        <p:txBody>
          <a:bodyPr spcFirstLastPara="1" wrap="square" lIns="68569" tIns="34275" rIns="68569" bIns="34275" anchor="ctr" anchorCtr="0">
            <a:normAutofit/>
          </a:bodyPr>
          <a:lstStyle/>
          <a:p>
            <a:r>
              <a:rPr lang="en-GB"/>
              <a:t>Your initial training analysis</a:t>
            </a:r>
            <a:endParaRPr/>
          </a:p>
        </p:txBody>
      </p:sp>
      <p:sp>
        <p:nvSpPr>
          <p:cNvPr id="319" name="Google Shape;319;p15"/>
          <p:cNvSpPr txBox="1">
            <a:spLocks noGrp="1"/>
          </p:cNvSpPr>
          <p:nvPr>
            <p:ph type="body" idx="1"/>
          </p:nvPr>
        </p:nvSpPr>
        <p:spPr>
          <a:xfrm>
            <a:off x="628650" y="2226469"/>
            <a:ext cx="7886700" cy="3263504"/>
          </a:xfrm>
          <a:prstGeom prst="rect">
            <a:avLst/>
          </a:prstGeom>
          <a:noFill/>
          <a:ln>
            <a:noFill/>
          </a:ln>
        </p:spPr>
        <p:txBody>
          <a:bodyPr spcFirstLastPara="1" wrap="square" lIns="68569" tIns="34275" rIns="68569" bIns="34275" anchor="t" anchorCtr="0">
            <a:normAutofit/>
          </a:bodyPr>
          <a:lstStyle/>
          <a:p>
            <a:pPr>
              <a:buSzPts val="3080"/>
            </a:pPr>
            <a:r>
              <a:rPr lang="en-GB"/>
              <a:t>The goals of your training</a:t>
            </a:r>
            <a:endParaRPr/>
          </a:p>
          <a:p>
            <a:pPr>
              <a:buSzPts val="3080"/>
            </a:pPr>
            <a:r>
              <a:rPr lang="en-GB"/>
              <a:t>Topics to cover</a:t>
            </a:r>
            <a:endParaRPr/>
          </a:p>
          <a:p>
            <a:pPr>
              <a:buSzPts val="3080"/>
            </a:pPr>
            <a:r>
              <a:rPr lang="en-GB"/>
              <a:t>Your audience / learners</a:t>
            </a:r>
            <a:endParaRPr/>
          </a:p>
          <a:p>
            <a:pPr>
              <a:buSzPts val="3080"/>
            </a:pPr>
            <a:r>
              <a:rPr lang="en-GB"/>
              <a:t>Learning outcomes</a:t>
            </a:r>
            <a:endParaRPr/>
          </a:p>
          <a:p>
            <a:pPr>
              <a:buSzPts val="3080"/>
            </a:pPr>
            <a:r>
              <a:rPr lang="en-GB"/>
              <a:t>Delivery method </a:t>
            </a:r>
            <a:endParaRPr/>
          </a:p>
          <a:p>
            <a:pPr>
              <a:buSzPts val="3080"/>
            </a:pPr>
            <a:r>
              <a:rPr lang="en-GB"/>
              <a:t>Practical issues </a:t>
            </a:r>
            <a:endParaRPr/>
          </a:p>
          <a:p>
            <a:pPr marL="85725" indent="0">
              <a:buNone/>
            </a:pPr>
            <a:endParaRPr/>
          </a:p>
          <a:p>
            <a:pPr indent="-171450">
              <a:buNone/>
            </a:pPr>
            <a:endParaRPr/>
          </a:p>
        </p:txBody>
      </p:sp>
      <p:sp>
        <p:nvSpPr>
          <p:cNvPr id="320" name="Google Shape;320;p15"/>
          <p:cNvSpPr txBox="1">
            <a:spLocks noGrp="1"/>
          </p:cNvSpPr>
          <p:nvPr>
            <p:ph type="sldNum" idx="12"/>
          </p:nvPr>
        </p:nvSpPr>
        <p:spPr>
          <a:xfrm>
            <a:off x="7877676" y="5624513"/>
            <a:ext cx="637674"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GB">
                <a:solidFill>
                  <a:srgbClr val="FFFFFF"/>
                </a:solidFill>
              </a:rPr>
              <a:pPr/>
              <a:t>6</a:t>
            </a:fld>
            <a:endParaRPr>
              <a:solidFill>
                <a:srgbClr val="FFFFFF"/>
              </a:solidFill>
            </a:endParaRPr>
          </a:p>
        </p:txBody>
      </p:sp>
      <p:pic>
        <p:nvPicPr>
          <p:cNvPr id="321" name="Google Shape;321;p15"/>
          <p:cNvPicPr preferRelativeResize="0"/>
          <p:nvPr/>
        </p:nvPicPr>
        <p:blipFill rotWithShape="1">
          <a:blip r:embed="rId3">
            <a:alphaModFix/>
          </a:blip>
          <a:srcRect/>
          <a:stretch/>
        </p:blipFill>
        <p:spPr>
          <a:xfrm>
            <a:off x="5359578" y="2259806"/>
            <a:ext cx="2619698" cy="3441660"/>
          </a:xfrm>
          <a:prstGeom prst="rect">
            <a:avLst/>
          </a:prstGeom>
          <a:noFill/>
          <a:ln w="9525" cap="flat" cmpd="sng">
            <a:solidFill>
              <a:srgbClr val="2989A2"/>
            </a:solidFill>
            <a:prstDash val="solid"/>
            <a:round/>
            <a:headEnd type="none" w="sm" len="sm"/>
            <a:tailEnd type="none" w="sm" len="sm"/>
          </a:ln>
        </p:spPr>
      </p:pic>
      <p:sp>
        <p:nvSpPr>
          <p:cNvPr id="322" name="Google Shape;322;p15"/>
          <p:cNvSpPr txBox="1">
            <a:spLocks noGrp="1"/>
          </p:cNvSpPr>
          <p:nvPr>
            <p:ph type="ftr" idx="11"/>
          </p:nvPr>
        </p:nvSpPr>
        <p:spPr>
          <a:xfrm>
            <a:off x="628650" y="5624513"/>
            <a:ext cx="5486400" cy="273844"/>
          </a:xfrm>
          <a:prstGeom prst="rect">
            <a:avLst/>
          </a:prstGeom>
          <a:noFill/>
          <a:ln>
            <a:noFill/>
          </a:ln>
        </p:spPr>
        <p:txBody>
          <a:bodyPr spcFirstLastPara="1" wrap="square" lIns="68569" tIns="34275" rIns="68569" bIns="34275" anchor="ctr" anchorCtr="0">
            <a:noAutofit/>
          </a:bodyPr>
          <a:lstStyle/>
          <a:p>
            <a:r>
              <a:rPr lang="en-GB">
                <a:solidFill>
                  <a:srgbClr val="000000"/>
                </a:solidFill>
                <a:latin typeface="Nunito"/>
                <a:ea typeface="Nunito"/>
                <a:cs typeface="Nunito"/>
                <a:sym typeface="Nunito"/>
              </a:rPr>
              <a:t>www.eosc-synergy.eu - </a:t>
            </a:r>
            <a:r>
              <a:rPr lang="en-GB" sz="750">
                <a:solidFill>
                  <a:srgbClr val="000000"/>
                </a:solidFill>
                <a:latin typeface="Nunito"/>
                <a:ea typeface="Nunito"/>
                <a:cs typeface="Nunito"/>
                <a:sym typeface="Nunito"/>
              </a:rPr>
              <a:t>RIA 857647</a:t>
            </a:r>
            <a:endParaRPr>
              <a:solidFill>
                <a:srgbClr val="000000"/>
              </a:solidFill>
              <a:latin typeface="Nunito"/>
              <a:ea typeface="Nunito"/>
              <a:cs typeface="Nunito"/>
              <a:sym typeface="Nunito"/>
            </a:endParaRPr>
          </a:p>
        </p:txBody>
      </p:sp>
    </p:spTree>
    <p:extLst>
      <p:ext uri="{BB962C8B-B14F-4D97-AF65-F5344CB8AC3E}">
        <p14:creationId xmlns:p14="http://schemas.microsoft.com/office/powerpoint/2010/main" val="60134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6"/>
          <p:cNvSpPr txBox="1">
            <a:spLocks noGrp="1"/>
          </p:cNvSpPr>
          <p:nvPr>
            <p:ph type="title"/>
          </p:nvPr>
        </p:nvSpPr>
        <p:spPr>
          <a:xfrm>
            <a:off x="628650" y="1131094"/>
            <a:ext cx="6951245" cy="994172"/>
          </a:xfrm>
          <a:prstGeom prst="rect">
            <a:avLst/>
          </a:prstGeom>
          <a:noFill/>
          <a:ln>
            <a:noFill/>
          </a:ln>
        </p:spPr>
        <p:txBody>
          <a:bodyPr spcFirstLastPara="1" wrap="square" lIns="68569" tIns="34275" rIns="68569" bIns="34275" anchor="ctr" anchorCtr="0">
            <a:normAutofit/>
          </a:bodyPr>
          <a:lstStyle/>
          <a:p>
            <a:r>
              <a:rPr lang="en-GB"/>
              <a:t>Goals, objectives and outcomes</a:t>
            </a:r>
            <a:endParaRPr/>
          </a:p>
        </p:txBody>
      </p:sp>
      <p:sp>
        <p:nvSpPr>
          <p:cNvPr id="329" name="Google Shape;329;p16"/>
          <p:cNvSpPr txBox="1">
            <a:spLocks noGrp="1"/>
          </p:cNvSpPr>
          <p:nvPr>
            <p:ph type="sldNum" idx="12"/>
          </p:nvPr>
        </p:nvSpPr>
        <p:spPr>
          <a:xfrm>
            <a:off x="7877676" y="5624513"/>
            <a:ext cx="637674"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GB">
                <a:solidFill>
                  <a:srgbClr val="FFFFFF"/>
                </a:solidFill>
              </a:rPr>
              <a:pPr/>
              <a:t>7</a:t>
            </a:fld>
            <a:endParaRPr>
              <a:solidFill>
                <a:srgbClr val="FFFFFF"/>
              </a:solidFill>
            </a:endParaRPr>
          </a:p>
        </p:txBody>
      </p:sp>
      <p:grpSp>
        <p:nvGrpSpPr>
          <p:cNvPr id="330" name="Google Shape;330;p16"/>
          <p:cNvGrpSpPr/>
          <p:nvPr/>
        </p:nvGrpSpPr>
        <p:grpSpPr>
          <a:xfrm>
            <a:off x="744978" y="2089425"/>
            <a:ext cx="4910845" cy="3220279"/>
            <a:chOff x="0" y="0"/>
            <a:chExt cx="6547793" cy="4293705"/>
          </a:xfrm>
        </p:grpSpPr>
        <p:sp>
          <p:nvSpPr>
            <p:cNvPr id="331" name="Google Shape;331;p16"/>
            <p:cNvSpPr/>
            <p:nvPr/>
          </p:nvSpPr>
          <p:spPr>
            <a:xfrm rot="10800000">
              <a:off x="0" y="0"/>
              <a:ext cx="6547793" cy="1431235"/>
            </a:xfrm>
            <a:prstGeom prst="trapezoid">
              <a:avLst>
                <a:gd name="adj" fmla="val 76249"/>
              </a:avLst>
            </a:prstGeom>
            <a:solidFill>
              <a:schemeClr val="accent3"/>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332" name="Google Shape;332;p16"/>
            <p:cNvSpPr txBox="1"/>
            <p:nvPr/>
          </p:nvSpPr>
          <p:spPr>
            <a:xfrm>
              <a:off x="1145863" y="0"/>
              <a:ext cx="4256066" cy="1431235"/>
            </a:xfrm>
            <a:prstGeom prst="rect">
              <a:avLst/>
            </a:prstGeom>
            <a:noFill/>
            <a:ln>
              <a:noFill/>
            </a:ln>
          </p:spPr>
          <p:txBody>
            <a:bodyPr spcFirstLastPara="1" wrap="square" lIns="31425" tIns="31425" rIns="31425" bIns="31425" anchor="ctr" anchorCtr="0">
              <a:noAutofit/>
            </a:bodyPr>
            <a:lstStyle/>
            <a:p>
              <a:pPr algn="ctr">
                <a:lnSpc>
                  <a:spcPct val="90000"/>
                </a:lnSpc>
                <a:buClr>
                  <a:srgbClr val="000000"/>
                </a:buClr>
                <a:buSzPts val="3300"/>
                <a:buFont typeface="Arial"/>
                <a:buNone/>
              </a:pPr>
              <a:r>
                <a:rPr lang="en-GB" sz="2475" b="1" kern="0">
                  <a:solidFill>
                    <a:srgbClr val="000000"/>
                  </a:solidFill>
                  <a:ea typeface="Arial"/>
                  <a:cs typeface="Arial"/>
                  <a:sym typeface="Arial"/>
                </a:rPr>
                <a:t>Goals</a:t>
              </a:r>
              <a:endParaRPr sz="1050" kern="0">
                <a:solidFill>
                  <a:srgbClr val="000000"/>
                </a:solidFill>
                <a:ea typeface="Arial"/>
                <a:cs typeface="Arial"/>
                <a:sym typeface="Arial"/>
              </a:endParaRPr>
            </a:p>
          </p:txBody>
        </p:sp>
        <p:sp>
          <p:nvSpPr>
            <p:cNvPr id="333" name="Google Shape;333;p16"/>
            <p:cNvSpPr/>
            <p:nvPr/>
          </p:nvSpPr>
          <p:spPr>
            <a:xfrm rot="10800000">
              <a:off x="1091299" y="1431235"/>
              <a:ext cx="4365196" cy="1431235"/>
            </a:xfrm>
            <a:prstGeom prst="trapezoid">
              <a:avLst>
                <a:gd name="adj" fmla="val 76249"/>
              </a:avLst>
            </a:prstGeom>
            <a:solidFill>
              <a:schemeClr val="accent1"/>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334" name="Google Shape;334;p16"/>
            <p:cNvSpPr txBox="1"/>
            <p:nvPr/>
          </p:nvSpPr>
          <p:spPr>
            <a:xfrm>
              <a:off x="1855208" y="1431235"/>
              <a:ext cx="2837377" cy="1431235"/>
            </a:xfrm>
            <a:prstGeom prst="rect">
              <a:avLst/>
            </a:prstGeom>
            <a:noFill/>
            <a:ln>
              <a:noFill/>
            </a:ln>
          </p:spPr>
          <p:txBody>
            <a:bodyPr spcFirstLastPara="1" wrap="square" lIns="31425" tIns="31425" rIns="31425" bIns="31425" anchor="ctr" anchorCtr="0">
              <a:noAutofit/>
            </a:bodyPr>
            <a:lstStyle/>
            <a:p>
              <a:pPr algn="ctr">
                <a:lnSpc>
                  <a:spcPct val="90000"/>
                </a:lnSpc>
                <a:buClr>
                  <a:srgbClr val="000000"/>
                </a:buClr>
                <a:buSzPts val="3300"/>
                <a:buFont typeface="Arial"/>
                <a:buNone/>
              </a:pPr>
              <a:r>
                <a:rPr lang="en-GB" sz="2475" b="1" kern="0">
                  <a:solidFill>
                    <a:srgbClr val="000000"/>
                  </a:solidFill>
                  <a:ea typeface="Arial"/>
                  <a:cs typeface="Arial"/>
                  <a:sym typeface="Arial"/>
                </a:rPr>
                <a:t>Objectives</a:t>
              </a:r>
              <a:endParaRPr sz="1050" kern="0">
                <a:solidFill>
                  <a:srgbClr val="000000"/>
                </a:solidFill>
                <a:ea typeface="Arial"/>
                <a:cs typeface="Arial"/>
                <a:sym typeface="Arial"/>
              </a:endParaRPr>
            </a:p>
          </p:txBody>
        </p:sp>
        <p:sp>
          <p:nvSpPr>
            <p:cNvPr id="335" name="Google Shape;335;p16"/>
            <p:cNvSpPr/>
            <p:nvPr/>
          </p:nvSpPr>
          <p:spPr>
            <a:xfrm rot="10800000">
              <a:off x="2182598" y="2862470"/>
              <a:ext cx="2182598" cy="1431235"/>
            </a:xfrm>
            <a:prstGeom prst="trapezoid">
              <a:avLst>
                <a:gd name="adj" fmla="val 76249"/>
              </a:avLst>
            </a:prstGeom>
            <a:solidFill>
              <a:schemeClr val="accent4"/>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buFont typeface="Arial"/>
                <a:buNone/>
              </a:pPr>
              <a:endParaRPr sz="1050" kern="0">
                <a:solidFill>
                  <a:srgbClr val="000000"/>
                </a:solidFill>
                <a:ea typeface="Arial"/>
                <a:cs typeface="Arial"/>
                <a:sym typeface="Arial"/>
              </a:endParaRPr>
            </a:p>
          </p:txBody>
        </p:sp>
        <p:sp>
          <p:nvSpPr>
            <p:cNvPr id="336" name="Google Shape;336;p16"/>
            <p:cNvSpPr txBox="1"/>
            <p:nvPr/>
          </p:nvSpPr>
          <p:spPr>
            <a:xfrm>
              <a:off x="2182598" y="2862470"/>
              <a:ext cx="2182598" cy="1431235"/>
            </a:xfrm>
            <a:prstGeom prst="rect">
              <a:avLst/>
            </a:prstGeom>
            <a:noFill/>
            <a:ln>
              <a:noFill/>
            </a:ln>
          </p:spPr>
          <p:txBody>
            <a:bodyPr spcFirstLastPara="1" wrap="square" lIns="31425" tIns="31425" rIns="31425" bIns="31425" anchor="ctr" anchorCtr="0">
              <a:noAutofit/>
            </a:bodyPr>
            <a:lstStyle/>
            <a:p>
              <a:pPr algn="ctr">
                <a:lnSpc>
                  <a:spcPct val="90000"/>
                </a:lnSpc>
                <a:buClr>
                  <a:srgbClr val="000000"/>
                </a:buClr>
                <a:buSzPts val="3300"/>
                <a:buFont typeface="Arial"/>
                <a:buNone/>
              </a:pPr>
              <a:r>
                <a:rPr lang="en-GB" sz="2475" b="1" kern="0">
                  <a:solidFill>
                    <a:srgbClr val="000000"/>
                  </a:solidFill>
                  <a:ea typeface="Arial"/>
                  <a:cs typeface="Arial"/>
                  <a:sym typeface="Arial"/>
                </a:rPr>
                <a:t>Outcomes</a:t>
              </a:r>
              <a:endParaRPr sz="1050" kern="0">
                <a:solidFill>
                  <a:srgbClr val="000000"/>
                </a:solidFill>
                <a:ea typeface="Arial"/>
                <a:cs typeface="Arial"/>
                <a:sym typeface="Arial"/>
              </a:endParaRPr>
            </a:p>
          </p:txBody>
        </p:sp>
      </p:grpSp>
      <p:sp>
        <p:nvSpPr>
          <p:cNvPr id="337" name="Google Shape;337;p16"/>
          <p:cNvSpPr/>
          <p:nvPr/>
        </p:nvSpPr>
        <p:spPr>
          <a:xfrm flipH="1">
            <a:off x="4773268" y="3348883"/>
            <a:ext cx="1997765" cy="737204"/>
          </a:xfrm>
          <a:prstGeom prst="homePlate">
            <a:avLst>
              <a:gd name="adj" fmla="val 37818"/>
            </a:avLst>
          </a:prstGeom>
          <a:solidFill>
            <a:srgbClr val="C00000">
              <a:alpha val="22745"/>
            </a:srgbClr>
          </a:solidFill>
          <a:ln w="38100" cap="flat" cmpd="sng">
            <a:solidFill>
              <a:srgbClr val="C00000"/>
            </a:solidFill>
            <a:prstDash val="solid"/>
            <a:round/>
            <a:headEnd type="none" w="sm" len="sm"/>
            <a:tailEnd type="none" w="sm" len="sm"/>
          </a:ln>
        </p:spPr>
        <p:txBody>
          <a:bodyPr spcFirstLastPara="1" wrap="square" lIns="68569" tIns="34275" rIns="68569" bIns="34275" anchor="ctr" anchorCtr="0">
            <a:noAutofit/>
          </a:bodyPr>
          <a:lstStyle/>
          <a:p>
            <a:pPr algn="ctr">
              <a:buClr>
                <a:srgbClr val="000000"/>
              </a:buClr>
              <a:buSzPts val="1800"/>
              <a:buFont typeface="Arial"/>
              <a:buNone/>
            </a:pPr>
            <a:r>
              <a:rPr lang="en-GB" sz="1350" kern="0">
                <a:solidFill>
                  <a:srgbClr val="000000"/>
                </a:solidFill>
                <a:ea typeface="Arial"/>
                <a:cs typeface="Arial"/>
                <a:sym typeface="Arial"/>
              </a:rPr>
              <a:t>What </a:t>
            </a:r>
            <a:r>
              <a:rPr lang="en-GB" sz="1350" b="1" i="1" kern="0">
                <a:solidFill>
                  <a:srgbClr val="000000"/>
                </a:solidFill>
                <a:ea typeface="Arial"/>
                <a:cs typeface="Arial"/>
                <a:sym typeface="Arial"/>
              </a:rPr>
              <a:t>trainers</a:t>
            </a:r>
            <a:r>
              <a:rPr lang="en-GB" sz="1350" kern="0">
                <a:solidFill>
                  <a:srgbClr val="000000"/>
                </a:solidFill>
                <a:ea typeface="Arial"/>
                <a:cs typeface="Arial"/>
                <a:sym typeface="Arial"/>
              </a:rPr>
              <a:t> will do to pursue the goal</a:t>
            </a:r>
            <a:endParaRPr sz="1050" kern="0">
              <a:solidFill>
                <a:srgbClr val="000000"/>
              </a:solidFill>
              <a:ea typeface="Arial"/>
              <a:cs typeface="Arial"/>
              <a:sym typeface="Arial"/>
            </a:endParaRPr>
          </a:p>
        </p:txBody>
      </p:sp>
      <p:sp>
        <p:nvSpPr>
          <p:cNvPr id="338" name="Google Shape;338;p16"/>
          <p:cNvSpPr/>
          <p:nvPr/>
        </p:nvSpPr>
        <p:spPr>
          <a:xfrm flipH="1">
            <a:off x="4104273" y="4409839"/>
            <a:ext cx="1997765" cy="737204"/>
          </a:xfrm>
          <a:prstGeom prst="homePlate">
            <a:avLst>
              <a:gd name="adj" fmla="val 35603"/>
            </a:avLst>
          </a:prstGeom>
          <a:solidFill>
            <a:srgbClr val="C00000">
              <a:alpha val="22745"/>
            </a:srgbClr>
          </a:solidFill>
          <a:ln w="38100" cap="flat" cmpd="sng">
            <a:solidFill>
              <a:srgbClr val="C00000"/>
            </a:solidFill>
            <a:prstDash val="solid"/>
            <a:round/>
            <a:headEnd type="none" w="sm" len="sm"/>
            <a:tailEnd type="none" w="sm" len="sm"/>
          </a:ln>
        </p:spPr>
        <p:txBody>
          <a:bodyPr spcFirstLastPara="1" wrap="square" lIns="68569" tIns="34275" rIns="68569" bIns="34275" anchor="ctr" anchorCtr="0">
            <a:noAutofit/>
          </a:bodyPr>
          <a:lstStyle/>
          <a:p>
            <a:pPr algn="ctr">
              <a:buClr>
                <a:srgbClr val="000000"/>
              </a:buClr>
              <a:buSzPts val="1800"/>
              <a:buFont typeface="Arial"/>
              <a:buNone/>
            </a:pPr>
            <a:r>
              <a:rPr lang="en-GB" sz="1350" kern="0">
                <a:solidFill>
                  <a:srgbClr val="000000"/>
                </a:solidFill>
                <a:ea typeface="Arial"/>
                <a:cs typeface="Arial"/>
                <a:sym typeface="Arial"/>
              </a:rPr>
              <a:t>What </a:t>
            </a:r>
            <a:r>
              <a:rPr lang="en-GB" sz="1350" b="1" i="1" kern="0">
                <a:solidFill>
                  <a:srgbClr val="000000"/>
                </a:solidFill>
                <a:ea typeface="Arial"/>
                <a:cs typeface="Arial"/>
                <a:sym typeface="Arial"/>
              </a:rPr>
              <a:t>learners</a:t>
            </a:r>
            <a:r>
              <a:rPr lang="en-GB" sz="1350" kern="0">
                <a:solidFill>
                  <a:srgbClr val="000000"/>
                </a:solidFill>
                <a:ea typeface="Arial"/>
                <a:cs typeface="Arial"/>
                <a:sym typeface="Arial"/>
              </a:rPr>
              <a:t> can do afterwards (evidence of reaching goal) </a:t>
            </a:r>
            <a:endParaRPr sz="1050" kern="0">
              <a:solidFill>
                <a:srgbClr val="000000"/>
              </a:solidFill>
              <a:ea typeface="Arial"/>
              <a:cs typeface="Arial"/>
              <a:sym typeface="Arial"/>
            </a:endParaRPr>
          </a:p>
        </p:txBody>
      </p:sp>
      <p:sp>
        <p:nvSpPr>
          <p:cNvPr id="339" name="Google Shape;339;p16"/>
          <p:cNvSpPr/>
          <p:nvPr/>
        </p:nvSpPr>
        <p:spPr>
          <a:xfrm flipH="1">
            <a:off x="5500487" y="2281129"/>
            <a:ext cx="1997765" cy="737204"/>
          </a:xfrm>
          <a:prstGeom prst="homePlate">
            <a:avLst>
              <a:gd name="adj" fmla="val 36710"/>
            </a:avLst>
          </a:prstGeom>
          <a:solidFill>
            <a:srgbClr val="C00000">
              <a:alpha val="22745"/>
            </a:srgbClr>
          </a:solidFill>
          <a:ln w="38100" cap="rnd" cmpd="sng">
            <a:solidFill>
              <a:srgbClr val="C00000"/>
            </a:solidFill>
            <a:prstDash val="solid"/>
            <a:round/>
            <a:headEnd type="none" w="sm" len="sm"/>
            <a:tailEnd type="none" w="sm" len="sm"/>
          </a:ln>
        </p:spPr>
        <p:txBody>
          <a:bodyPr spcFirstLastPara="1" wrap="square" lIns="68569" tIns="34275" rIns="68569" bIns="34275" anchor="ctr" anchorCtr="0">
            <a:noAutofit/>
          </a:bodyPr>
          <a:lstStyle/>
          <a:p>
            <a:pPr algn="ctr">
              <a:buClr>
                <a:srgbClr val="000000"/>
              </a:buClr>
              <a:buSzPts val="1800"/>
              <a:buFont typeface="Arial"/>
              <a:buNone/>
            </a:pPr>
            <a:r>
              <a:rPr lang="en-GB" sz="1350" kern="0">
                <a:solidFill>
                  <a:srgbClr val="000000"/>
                </a:solidFill>
                <a:ea typeface="Arial"/>
                <a:cs typeface="Arial"/>
                <a:sym typeface="Arial"/>
              </a:rPr>
              <a:t>The </a:t>
            </a:r>
            <a:r>
              <a:rPr lang="en-GB" sz="1350" b="1" i="1" kern="0">
                <a:solidFill>
                  <a:srgbClr val="000000"/>
                </a:solidFill>
                <a:ea typeface="Arial"/>
                <a:cs typeface="Arial"/>
                <a:sym typeface="Arial"/>
              </a:rPr>
              <a:t>big picture</a:t>
            </a:r>
            <a:endParaRPr sz="1050" kern="0">
              <a:solidFill>
                <a:srgbClr val="000000"/>
              </a:solidFill>
              <a:ea typeface="Arial"/>
              <a:cs typeface="Arial"/>
              <a:sym typeface="Arial"/>
            </a:endParaRPr>
          </a:p>
        </p:txBody>
      </p:sp>
      <p:sp>
        <p:nvSpPr>
          <p:cNvPr id="340" name="Google Shape;340;p16"/>
          <p:cNvSpPr txBox="1"/>
          <p:nvPr/>
        </p:nvSpPr>
        <p:spPr>
          <a:xfrm>
            <a:off x="846921" y="5309704"/>
            <a:ext cx="3138119" cy="230802"/>
          </a:xfrm>
          <a:prstGeom prst="rect">
            <a:avLst/>
          </a:prstGeom>
          <a:noFill/>
          <a:ln>
            <a:noFill/>
          </a:ln>
        </p:spPr>
        <p:txBody>
          <a:bodyPr spcFirstLastPara="1" wrap="square" lIns="68569" tIns="34275" rIns="68569" bIns="34275" anchor="t" anchorCtr="0">
            <a:spAutoFit/>
          </a:bodyPr>
          <a:lstStyle/>
          <a:p>
            <a:pPr>
              <a:buClr>
                <a:srgbClr val="000000"/>
              </a:buClr>
              <a:buSzPts val="1400"/>
              <a:buFont typeface="Arial"/>
              <a:buNone/>
            </a:pPr>
            <a:r>
              <a:rPr lang="en-GB" sz="1050" kern="0" dirty="0">
                <a:solidFill>
                  <a:srgbClr val="000000"/>
                </a:solidFill>
                <a:ea typeface="Arial"/>
                <a:cs typeface="Arial"/>
                <a:sym typeface="Arial"/>
              </a:rPr>
              <a:t>Adapted from: http://www.drew.edu/sla/outcomes/ </a:t>
            </a:r>
            <a:endParaRPr sz="1050" kern="0" dirty="0">
              <a:solidFill>
                <a:srgbClr val="000000"/>
              </a:solidFill>
              <a:ea typeface="Arial"/>
              <a:cs typeface="Arial"/>
              <a:sym typeface="Arial"/>
            </a:endParaRPr>
          </a:p>
        </p:txBody>
      </p:sp>
      <p:pic>
        <p:nvPicPr>
          <p:cNvPr id="341" name="Google Shape;341;p16"/>
          <p:cNvPicPr preferRelativeResize="0"/>
          <p:nvPr/>
        </p:nvPicPr>
        <p:blipFill rotWithShape="1">
          <a:blip r:embed="rId3">
            <a:alphaModFix/>
          </a:blip>
          <a:srcRect/>
          <a:stretch/>
        </p:blipFill>
        <p:spPr>
          <a:xfrm>
            <a:off x="6871129" y="5268409"/>
            <a:ext cx="655266" cy="230833"/>
          </a:xfrm>
          <a:prstGeom prst="rect">
            <a:avLst/>
          </a:prstGeom>
          <a:noFill/>
          <a:ln>
            <a:noFill/>
          </a:ln>
        </p:spPr>
      </p:pic>
      <p:sp>
        <p:nvSpPr>
          <p:cNvPr id="342" name="Google Shape;342;p16"/>
          <p:cNvSpPr txBox="1">
            <a:spLocks noGrp="1"/>
          </p:cNvSpPr>
          <p:nvPr>
            <p:ph type="ftr" idx="11"/>
          </p:nvPr>
        </p:nvSpPr>
        <p:spPr>
          <a:xfrm>
            <a:off x="628650" y="5624513"/>
            <a:ext cx="5486400" cy="273844"/>
          </a:xfrm>
          <a:prstGeom prst="rect">
            <a:avLst/>
          </a:prstGeom>
          <a:noFill/>
          <a:ln>
            <a:noFill/>
          </a:ln>
        </p:spPr>
        <p:txBody>
          <a:bodyPr spcFirstLastPara="1" wrap="square" lIns="68569" tIns="34275" rIns="68569" bIns="34275" anchor="ctr" anchorCtr="0">
            <a:noAutofit/>
          </a:bodyPr>
          <a:lstStyle/>
          <a:p>
            <a:r>
              <a:rPr lang="en-GB" dirty="0">
                <a:solidFill>
                  <a:srgbClr val="000000"/>
                </a:solidFill>
                <a:latin typeface="Nunito"/>
                <a:ea typeface="Nunito"/>
                <a:cs typeface="Nunito"/>
                <a:sym typeface="Nunito"/>
              </a:rPr>
              <a:t>www.eosc-synergy.eu - </a:t>
            </a:r>
            <a:r>
              <a:rPr lang="en-GB" sz="750" dirty="0">
                <a:solidFill>
                  <a:srgbClr val="000000"/>
                </a:solidFill>
                <a:latin typeface="Nunito"/>
                <a:ea typeface="Nunito"/>
                <a:cs typeface="Nunito"/>
                <a:sym typeface="Nunito"/>
              </a:rPr>
              <a:t>RIA 857647</a:t>
            </a:r>
            <a:endParaRPr dirty="0">
              <a:solidFill>
                <a:srgbClr val="000000"/>
              </a:solidFill>
              <a:latin typeface="Nunito"/>
              <a:ea typeface="Nunito"/>
              <a:cs typeface="Nunito"/>
              <a:sym typeface="Nunito"/>
            </a:endParaRPr>
          </a:p>
        </p:txBody>
      </p:sp>
      <p:sp>
        <p:nvSpPr>
          <p:cNvPr id="343" name="Google Shape;343;p16"/>
          <p:cNvSpPr txBox="1"/>
          <p:nvPr/>
        </p:nvSpPr>
        <p:spPr>
          <a:xfrm>
            <a:off x="7745681" y="2285456"/>
            <a:ext cx="1225125" cy="623225"/>
          </a:xfrm>
          <a:prstGeom prst="rect">
            <a:avLst/>
          </a:prstGeom>
          <a:noFill/>
          <a:ln>
            <a:noFill/>
          </a:ln>
        </p:spPr>
        <p:txBody>
          <a:bodyPr spcFirstLastPara="1" wrap="square" lIns="68569" tIns="68569" rIns="68569" bIns="68569" anchor="t" anchorCtr="0">
            <a:spAutoFit/>
          </a:bodyPr>
          <a:lstStyle/>
          <a:p>
            <a:pPr>
              <a:buClr>
                <a:srgbClr val="000000"/>
              </a:buClr>
              <a:buSzPts val="1400"/>
              <a:buFont typeface="Arial"/>
              <a:buNone/>
            </a:pPr>
            <a:r>
              <a:rPr lang="en-GB" sz="1050" kern="0">
                <a:solidFill>
                  <a:srgbClr val="000000"/>
                </a:solidFill>
                <a:latin typeface="Nunito"/>
                <a:ea typeface="Nunito"/>
                <a:cs typeface="Nunito"/>
                <a:sym typeface="Nunito"/>
              </a:rPr>
              <a:t>Improve data management at your university</a:t>
            </a:r>
            <a:endParaRPr sz="1050" kern="0">
              <a:solidFill>
                <a:srgbClr val="000000"/>
              </a:solidFill>
              <a:latin typeface="Nunito"/>
              <a:ea typeface="Nunito"/>
              <a:cs typeface="Nunito"/>
              <a:sym typeface="Nunito"/>
            </a:endParaRPr>
          </a:p>
        </p:txBody>
      </p:sp>
      <p:sp>
        <p:nvSpPr>
          <p:cNvPr id="344" name="Google Shape;344;p16"/>
          <p:cNvSpPr txBox="1"/>
          <p:nvPr/>
        </p:nvSpPr>
        <p:spPr>
          <a:xfrm>
            <a:off x="6871125" y="3346585"/>
            <a:ext cx="2126250" cy="623225"/>
          </a:xfrm>
          <a:prstGeom prst="rect">
            <a:avLst/>
          </a:prstGeom>
          <a:noFill/>
          <a:ln>
            <a:noFill/>
          </a:ln>
        </p:spPr>
        <p:txBody>
          <a:bodyPr spcFirstLastPara="1" wrap="square" lIns="68569" tIns="68569" rIns="68569" bIns="68569" anchor="t" anchorCtr="0">
            <a:spAutoFit/>
          </a:bodyPr>
          <a:lstStyle/>
          <a:p>
            <a:pPr marL="342900" indent="-238125">
              <a:buClr>
                <a:srgbClr val="000000"/>
              </a:buClr>
              <a:buSzPts val="1400"/>
              <a:buFont typeface="Nunito"/>
              <a:buChar char="●"/>
            </a:pPr>
            <a:r>
              <a:rPr lang="en-GB" sz="1050" kern="0">
                <a:solidFill>
                  <a:srgbClr val="000000"/>
                </a:solidFill>
                <a:latin typeface="Nunito"/>
                <a:ea typeface="Nunito"/>
                <a:cs typeface="Nunito"/>
                <a:sym typeface="Nunito"/>
              </a:rPr>
              <a:t>Run a series of workshops</a:t>
            </a:r>
            <a:endParaRPr sz="1050" kern="0">
              <a:solidFill>
                <a:srgbClr val="000000"/>
              </a:solidFill>
              <a:latin typeface="Nunito"/>
              <a:ea typeface="Nunito"/>
              <a:cs typeface="Nunito"/>
              <a:sym typeface="Nunito"/>
            </a:endParaRPr>
          </a:p>
          <a:p>
            <a:pPr marL="342900" indent="-238125">
              <a:buClr>
                <a:srgbClr val="000000"/>
              </a:buClr>
              <a:buSzPts val="1400"/>
              <a:buFont typeface="Nunito"/>
              <a:buChar char="●"/>
            </a:pPr>
            <a:r>
              <a:rPr lang="en-GB" sz="1050" kern="0">
                <a:solidFill>
                  <a:srgbClr val="000000"/>
                </a:solidFill>
                <a:latin typeface="Nunito"/>
                <a:ea typeface="Nunito"/>
                <a:cs typeface="Nunito"/>
                <a:sym typeface="Nunito"/>
              </a:rPr>
              <a:t>Raise awareness of available support services</a:t>
            </a:r>
            <a:endParaRPr sz="1050" kern="0">
              <a:solidFill>
                <a:srgbClr val="000000"/>
              </a:solidFill>
              <a:latin typeface="Nunito"/>
              <a:ea typeface="Nunito"/>
              <a:cs typeface="Nunito"/>
              <a:sym typeface="Nunito"/>
            </a:endParaRPr>
          </a:p>
        </p:txBody>
      </p:sp>
      <p:sp>
        <p:nvSpPr>
          <p:cNvPr id="345" name="Google Shape;345;p16"/>
          <p:cNvSpPr txBox="1"/>
          <p:nvPr/>
        </p:nvSpPr>
        <p:spPr>
          <a:xfrm>
            <a:off x="6375825" y="4162350"/>
            <a:ext cx="2621475" cy="1107973"/>
          </a:xfrm>
          <a:prstGeom prst="rect">
            <a:avLst/>
          </a:prstGeom>
          <a:noFill/>
          <a:ln>
            <a:noFill/>
          </a:ln>
        </p:spPr>
        <p:txBody>
          <a:bodyPr spcFirstLastPara="1" wrap="square" lIns="68569" tIns="68569" rIns="68569" bIns="68569" anchor="t" anchorCtr="0">
            <a:spAutoFit/>
          </a:bodyPr>
          <a:lstStyle/>
          <a:p>
            <a:pPr marL="342900" indent="-238125">
              <a:buClr>
                <a:srgbClr val="000000"/>
              </a:buClr>
              <a:buSzPts val="1400"/>
              <a:buFont typeface="Nunito"/>
              <a:buChar char="●"/>
            </a:pPr>
            <a:r>
              <a:rPr lang="en-GB" sz="1050" kern="0">
                <a:solidFill>
                  <a:srgbClr val="000000"/>
                </a:solidFill>
                <a:latin typeface="Nunito"/>
                <a:ea typeface="Nunito"/>
                <a:cs typeface="Nunito"/>
                <a:sym typeface="Nunito"/>
              </a:rPr>
              <a:t>List the features of a data  management plan</a:t>
            </a:r>
            <a:endParaRPr sz="1050" kern="0">
              <a:solidFill>
                <a:srgbClr val="000000"/>
              </a:solidFill>
              <a:latin typeface="Nunito"/>
              <a:ea typeface="Nunito"/>
              <a:cs typeface="Nunito"/>
              <a:sym typeface="Nunito"/>
            </a:endParaRPr>
          </a:p>
          <a:p>
            <a:pPr marL="342900" indent="-238125">
              <a:buClr>
                <a:srgbClr val="000000"/>
              </a:buClr>
              <a:buSzPts val="1400"/>
              <a:buFont typeface="Nunito"/>
              <a:buChar char="●"/>
            </a:pPr>
            <a:r>
              <a:rPr lang="en-GB" sz="1050" kern="0">
                <a:solidFill>
                  <a:srgbClr val="000000"/>
                </a:solidFill>
                <a:latin typeface="Nunito"/>
                <a:ea typeface="Nunito"/>
                <a:cs typeface="Nunito"/>
                <a:sym typeface="Nunito"/>
              </a:rPr>
              <a:t>Explain why data management is important  </a:t>
            </a:r>
            <a:endParaRPr sz="1050" kern="0">
              <a:solidFill>
                <a:srgbClr val="000000"/>
              </a:solidFill>
              <a:latin typeface="Nunito"/>
              <a:ea typeface="Nunito"/>
              <a:cs typeface="Nunito"/>
              <a:sym typeface="Nunito"/>
            </a:endParaRPr>
          </a:p>
          <a:p>
            <a:pPr marL="342900" indent="-238125">
              <a:buClr>
                <a:srgbClr val="000000"/>
              </a:buClr>
              <a:buSzPts val="1400"/>
              <a:buFont typeface="Nunito"/>
              <a:buChar char="●"/>
            </a:pPr>
            <a:r>
              <a:rPr lang="en-GB" sz="1050" kern="0">
                <a:solidFill>
                  <a:srgbClr val="000000"/>
                </a:solidFill>
                <a:latin typeface="Nunito"/>
                <a:ea typeface="Nunito"/>
                <a:cs typeface="Nunito"/>
                <a:sym typeface="Nunito"/>
              </a:rPr>
              <a:t>Be able to create a DMP</a:t>
            </a:r>
            <a:endParaRPr sz="1050" kern="0">
              <a:solidFill>
                <a:srgbClr val="000000"/>
              </a:solidFill>
              <a:latin typeface="Nunito"/>
              <a:ea typeface="Nunito"/>
              <a:cs typeface="Nunito"/>
              <a:sym typeface="Nunito"/>
            </a:endParaRPr>
          </a:p>
          <a:p>
            <a:pPr marL="342900" indent="-238125">
              <a:buClr>
                <a:srgbClr val="000000"/>
              </a:buClr>
              <a:buSzPts val="1400"/>
              <a:buFont typeface="Nunito"/>
              <a:buChar char="●"/>
            </a:pPr>
            <a:r>
              <a:rPr lang="en-GB" sz="1050" kern="0">
                <a:solidFill>
                  <a:srgbClr val="000000"/>
                </a:solidFill>
                <a:latin typeface="Nunito"/>
                <a:ea typeface="Nunito"/>
                <a:cs typeface="Nunito"/>
                <a:sym typeface="Nunito"/>
              </a:rPr>
              <a:t>Know where to get support </a:t>
            </a:r>
            <a:endParaRPr sz="1050" kern="0">
              <a:solidFill>
                <a:srgbClr val="000000"/>
              </a:solidFill>
              <a:latin typeface="Nunito"/>
              <a:ea typeface="Nunito"/>
              <a:cs typeface="Nunito"/>
              <a:sym typeface="Nunito"/>
            </a:endParaRPr>
          </a:p>
        </p:txBody>
      </p:sp>
    </p:spTree>
    <p:extLst>
      <p:ext uri="{BB962C8B-B14F-4D97-AF65-F5344CB8AC3E}">
        <p14:creationId xmlns:p14="http://schemas.microsoft.com/office/powerpoint/2010/main" val="346939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7"/>
          <p:cNvSpPr txBox="1">
            <a:spLocks noGrp="1"/>
          </p:cNvSpPr>
          <p:nvPr>
            <p:ph type="title"/>
          </p:nvPr>
        </p:nvSpPr>
        <p:spPr>
          <a:xfrm>
            <a:off x="628650" y="1131094"/>
            <a:ext cx="6951245" cy="994172"/>
          </a:xfrm>
          <a:prstGeom prst="rect">
            <a:avLst/>
          </a:prstGeom>
          <a:noFill/>
          <a:ln>
            <a:noFill/>
          </a:ln>
        </p:spPr>
        <p:txBody>
          <a:bodyPr spcFirstLastPara="1" wrap="square" lIns="68569" tIns="34275" rIns="68569" bIns="34275" anchor="ctr" anchorCtr="0">
            <a:normAutofit/>
          </a:bodyPr>
          <a:lstStyle/>
          <a:p>
            <a:r>
              <a:rPr lang="en-GB"/>
              <a:t>Your audience</a:t>
            </a:r>
            <a:endParaRPr/>
          </a:p>
        </p:txBody>
      </p:sp>
      <p:sp>
        <p:nvSpPr>
          <p:cNvPr id="351" name="Google Shape;351;p17"/>
          <p:cNvSpPr txBox="1">
            <a:spLocks noGrp="1"/>
          </p:cNvSpPr>
          <p:nvPr>
            <p:ph type="body" idx="1"/>
          </p:nvPr>
        </p:nvSpPr>
        <p:spPr>
          <a:xfrm>
            <a:off x="628650" y="2226469"/>
            <a:ext cx="3592830" cy="3263504"/>
          </a:xfrm>
          <a:prstGeom prst="rect">
            <a:avLst/>
          </a:prstGeom>
          <a:noFill/>
          <a:ln>
            <a:noFill/>
          </a:ln>
        </p:spPr>
        <p:txBody>
          <a:bodyPr spcFirstLastPara="1" wrap="square" lIns="68569" tIns="34275" rIns="68569" bIns="34275" anchor="t" anchorCtr="0">
            <a:normAutofit/>
          </a:bodyPr>
          <a:lstStyle/>
          <a:p>
            <a:pPr>
              <a:buSzPts val="3080"/>
            </a:pPr>
            <a:r>
              <a:rPr lang="en-GB"/>
              <a:t>Role, background and context</a:t>
            </a:r>
            <a:endParaRPr/>
          </a:p>
          <a:p>
            <a:pPr>
              <a:buSzPts val="3080"/>
            </a:pPr>
            <a:r>
              <a:rPr lang="en-GB"/>
              <a:t>Prior knowledge, skills and experiences </a:t>
            </a:r>
            <a:endParaRPr/>
          </a:p>
          <a:p>
            <a:pPr>
              <a:buSzPts val="3080"/>
            </a:pPr>
            <a:r>
              <a:rPr lang="en-GB"/>
              <a:t>Motivation </a:t>
            </a:r>
            <a:endParaRPr/>
          </a:p>
          <a:p>
            <a:pPr>
              <a:buSzPts val="3080"/>
            </a:pPr>
            <a:r>
              <a:rPr lang="en-GB"/>
              <a:t>Barriers / fears</a:t>
            </a:r>
            <a:endParaRPr/>
          </a:p>
          <a:p>
            <a:pPr indent="-171450">
              <a:buNone/>
            </a:pPr>
            <a:endParaRPr/>
          </a:p>
        </p:txBody>
      </p:sp>
      <p:sp>
        <p:nvSpPr>
          <p:cNvPr id="352" name="Google Shape;352;p17"/>
          <p:cNvSpPr txBox="1">
            <a:spLocks noGrp="1"/>
          </p:cNvSpPr>
          <p:nvPr>
            <p:ph type="sldNum" idx="12"/>
          </p:nvPr>
        </p:nvSpPr>
        <p:spPr>
          <a:xfrm>
            <a:off x="7877676" y="5624513"/>
            <a:ext cx="637674"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GB">
                <a:solidFill>
                  <a:srgbClr val="FFFFFF"/>
                </a:solidFill>
              </a:rPr>
              <a:pPr/>
              <a:t>8</a:t>
            </a:fld>
            <a:endParaRPr>
              <a:solidFill>
                <a:srgbClr val="FFFFFF"/>
              </a:solidFill>
            </a:endParaRPr>
          </a:p>
        </p:txBody>
      </p:sp>
      <p:sp>
        <p:nvSpPr>
          <p:cNvPr id="353" name="Google Shape;353;p17"/>
          <p:cNvSpPr txBox="1">
            <a:spLocks noGrp="1"/>
          </p:cNvSpPr>
          <p:nvPr>
            <p:ph type="ftr" idx="11"/>
          </p:nvPr>
        </p:nvSpPr>
        <p:spPr>
          <a:xfrm>
            <a:off x="628650" y="5624513"/>
            <a:ext cx="5486400" cy="273844"/>
          </a:xfrm>
          <a:prstGeom prst="rect">
            <a:avLst/>
          </a:prstGeom>
          <a:noFill/>
          <a:ln>
            <a:noFill/>
          </a:ln>
        </p:spPr>
        <p:txBody>
          <a:bodyPr spcFirstLastPara="1" wrap="square" lIns="68569" tIns="34275" rIns="68569" bIns="34275" anchor="ctr" anchorCtr="0">
            <a:noAutofit/>
          </a:bodyPr>
          <a:lstStyle/>
          <a:p>
            <a:r>
              <a:rPr lang="en-GB">
                <a:solidFill>
                  <a:srgbClr val="000000"/>
                </a:solidFill>
                <a:latin typeface="Nunito"/>
                <a:ea typeface="Nunito"/>
                <a:cs typeface="Nunito"/>
                <a:sym typeface="Nunito"/>
              </a:rPr>
              <a:t>www.eosc-synergy.eu - </a:t>
            </a:r>
            <a:r>
              <a:rPr lang="en-GB" sz="750">
                <a:solidFill>
                  <a:srgbClr val="000000"/>
                </a:solidFill>
                <a:latin typeface="Nunito"/>
                <a:ea typeface="Nunito"/>
                <a:cs typeface="Nunito"/>
                <a:sym typeface="Nunito"/>
              </a:rPr>
              <a:t>RIA 857647</a:t>
            </a:r>
            <a:endParaRPr>
              <a:solidFill>
                <a:srgbClr val="000000"/>
              </a:solidFill>
              <a:latin typeface="Nunito"/>
              <a:ea typeface="Nunito"/>
              <a:cs typeface="Nunito"/>
              <a:sym typeface="Nunito"/>
            </a:endParaRPr>
          </a:p>
        </p:txBody>
      </p:sp>
      <p:pic>
        <p:nvPicPr>
          <p:cNvPr id="354" name="Google Shape;354;p17"/>
          <p:cNvPicPr preferRelativeResize="0"/>
          <p:nvPr/>
        </p:nvPicPr>
        <p:blipFill rotWithShape="1">
          <a:blip r:embed="rId3">
            <a:alphaModFix/>
          </a:blip>
          <a:srcRect/>
          <a:stretch/>
        </p:blipFill>
        <p:spPr>
          <a:xfrm>
            <a:off x="4746940" y="1868028"/>
            <a:ext cx="2832956" cy="2832956"/>
          </a:xfrm>
          <a:prstGeom prst="rect">
            <a:avLst/>
          </a:prstGeom>
          <a:noFill/>
          <a:ln>
            <a:noFill/>
          </a:ln>
        </p:spPr>
      </p:pic>
    </p:spTree>
    <p:extLst>
      <p:ext uri="{BB962C8B-B14F-4D97-AF65-F5344CB8AC3E}">
        <p14:creationId xmlns:p14="http://schemas.microsoft.com/office/powerpoint/2010/main" val="268655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pic>
        <p:nvPicPr>
          <p:cNvPr id="2" name="Picture 1" descr="Melb: Powering up your 2018 (data skills) training - online workbook v2 - Google Docs - Mozilla Firef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7664"/>
            <a:ext cx="9144000" cy="4922674"/>
          </a:xfrm>
          <a:prstGeom prst="rect">
            <a:avLst/>
          </a:prstGeom>
        </p:spPr>
      </p:pic>
    </p:spTree>
    <p:extLst>
      <p:ext uri="{BB962C8B-B14F-4D97-AF65-F5344CB8AC3E}">
        <p14:creationId xmlns:p14="http://schemas.microsoft.com/office/powerpoint/2010/main" val="3581649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4">
      <a:dk1>
        <a:srgbClr val="000000"/>
      </a:dk1>
      <a:lt1>
        <a:srgbClr val="FFFFFF"/>
      </a:lt1>
      <a:dk2>
        <a:srgbClr val="282828"/>
      </a:dk2>
      <a:lt2>
        <a:srgbClr val="D4D4D4"/>
      </a:lt2>
      <a:accent1>
        <a:srgbClr val="A6A6A6"/>
      </a:accent1>
      <a:accent2>
        <a:srgbClr val="7E7E7E"/>
      </a:accent2>
      <a:accent3>
        <a:srgbClr val="595959"/>
      </a:accent3>
      <a:accent4>
        <a:srgbClr val="404040"/>
      </a:accent4>
      <a:accent5>
        <a:srgbClr val="262626"/>
      </a:accent5>
      <a:accent6>
        <a:srgbClr val="12BCE7"/>
      </a:accent6>
      <a:hlink>
        <a:srgbClr val="0DB9E6"/>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penAIRE2021">
      <a:dk1>
        <a:srgbClr val="222080"/>
      </a:dk1>
      <a:lt1>
        <a:srgbClr val="FFFFFF"/>
      </a:lt1>
      <a:dk2>
        <a:srgbClr val="222080"/>
      </a:dk2>
      <a:lt2>
        <a:srgbClr val="4687E6"/>
      </a:lt2>
      <a:accent1>
        <a:srgbClr val="E65646"/>
      </a:accent1>
      <a:accent2>
        <a:srgbClr val="163081"/>
      </a:accent2>
      <a:accent3>
        <a:srgbClr val="4687E6"/>
      </a:accent3>
      <a:accent4>
        <a:srgbClr val="A646E6"/>
      </a:accent4>
      <a:accent5>
        <a:srgbClr val="46D6E6"/>
      </a:accent5>
      <a:accent6>
        <a:srgbClr val="E64686"/>
      </a:accent6>
      <a:hlink>
        <a:srgbClr val="86E646"/>
      </a:hlink>
      <a:folHlink>
        <a:srgbClr val="EC985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penAIRE2021">
      <a:dk1>
        <a:srgbClr val="222080"/>
      </a:dk1>
      <a:lt1>
        <a:srgbClr val="FFFFFF"/>
      </a:lt1>
      <a:dk2>
        <a:srgbClr val="222080"/>
      </a:dk2>
      <a:lt2>
        <a:srgbClr val="4687E6"/>
      </a:lt2>
      <a:accent1>
        <a:srgbClr val="E65646"/>
      </a:accent1>
      <a:accent2>
        <a:srgbClr val="163081"/>
      </a:accent2>
      <a:accent3>
        <a:srgbClr val="4687E6"/>
      </a:accent3>
      <a:accent4>
        <a:srgbClr val="A646E6"/>
      </a:accent4>
      <a:accent5>
        <a:srgbClr val="46D6E6"/>
      </a:accent5>
      <a:accent6>
        <a:srgbClr val="E64686"/>
      </a:accent6>
      <a:hlink>
        <a:srgbClr val="86E646"/>
      </a:hlink>
      <a:folHlink>
        <a:srgbClr val="EC985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U_online_basis_19-03">
  <a:themeElements>
    <a:clrScheme name="Aangepast 7">
      <a:dk1>
        <a:srgbClr val="545454"/>
      </a:dk1>
      <a:lt1>
        <a:srgbClr val="FFFFFF"/>
      </a:lt1>
      <a:dk2>
        <a:srgbClr val="002B60"/>
      </a:dk2>
      <a:lt2>
        <a:srgbClr val="F0F0F0"/>
      </a:lt2>
      <a:accent1>
        <a:srgbClr val="A10058"/>
      </a:accent1>
      <a:accent2>
        <a:srgbClr val="66B010"/>
      </a:accent2>
      <a:accent3>
        <a:srgbClr val="ED9E0F"/>
      </a:accent3>
      <a:accent4>
        <a:srgbClr val="00A6D6"/>
      </a:accent4>
      <a:accent5>
        <a:srgbClr val="64C8E4"/>
      </a:accent5>
      <a:accent6>
        <a:srgbClr val="F2601C"/>
      </a:accent6>
      <a:hlink>
        <a:srgbClr val="4C1D7C"/>
      </a:hlink>
      <a:folHlink>
        <a:srgbClr val="0040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TU_online_basis_19-03">
  <a:themeElements>
    <a:clrScheme name="Aangepast 7">
      <a:dk1>
        <a:srgbClr val="545454"/>
      </a:dk1>
      <a:lt1>
        <a:srgbClr val="FFFFFF"/>
      </a:lt1>
      <a:dk2>
        <a:srgbClr val="002B60"/>
      </a:dk2>
      <a:lt2>
        <a:srgbClr val="F0F0F0"/>
      </a:lt2>
      <a:accent1>
        <a:srgbClr val="A10058"/>
      </a:accent1>
      <a:accent2>
        <a:srgbClr val="66B010"/>
      </a:accent2>
      <a:accent3>
        <a:srgbClr val="ED9E0F"/>
      </a:accent3>
      <a:accent4>
        <a:srgbClr val="00A6D6"/>
      </a:accent4>
      <a:accent5>
        <a:srgbClr val="64C8E4"/>
      </a:accent5>
      <a:accent6>
        <a:srgbClr val="F2601C"/>
      </a:accent6>
      <a:hlink>
        <a:srgbClr val="4C1D7C"/>
      </a:hlink>
      <a:folHlink>
        <a:srgbClr val="0040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Tema de Office">
  <a:themeElements>
    <a:clrScheme name="EOSC">
      <a:dk1>
        <a:srgbClr val="000000"/>
      </a:dk1>
      <a:lt1>
        <a:srgbClr val="FFFFFF"/>
      </a:lt1>
      <a:dk2>
        <a:srgbClr val="44546A"/>
      </a:dk2>
      <a:lt2>
        <a:srgbClr val="E7E6E6"/>
      </a:lt2>
      <a:accent1>
        <a:srgbClr val="39BDDF"/>
      </a:accent1>
      <a:accent2>
        <a:srgbClr val="DD282E"/>
      </a:accent2>
      <a:accent3>
        <a:srgbClr val="C8D400"/>
      </a:accent3>
      <a:accent4>
        <a:srgbClr val="FFDB00"/>
      </a:accent4>
      <a:accent5>
        <a:srgbClr val="4472C4"/>
      </a:accent5>
      <a:accent6>
        <a:srgbClr val="70AD47"/>
      </a:accent6>
      <a:hlink>
        <a:srgbClr val="39BDDF"/>
      </a:hlink>
      <a:folHlink>
        <a:srgbClr val="9599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penAIRE2021">
      <a:dk1>
        <a:srgbClr val="222080"/>
      </a:dk1>
      <a:lt1>
        <a:srgbClr val="FFFFFF"/>
      </a:lt1>
      <a:dk2>
        <a:srgbClr val="222080"/>
      </a:dk2>
      <a:lt2>
        <a:srgbClr val="4687E6"/>
      </a:lt2>
      <a:accent1>
        <a:srgbClr val="E65646"/>
      </a:accent1>
      <a:accent2>
        <a:srgbClr val="163081"/>
      </a:accent2>
      <a:accent3>
        <a:srgbClr val="4687E6"/>
      </a:accent3>
      <a:accent4>
        <a:srgbClr val="A646E6"/>
      </a:accent4>
      <a:accent5>
        <a:srgbClr val="46D6E6"/>
      </a:accent5>
      <a:accent6>
        <a:srgbClr val="E64686"/>
      </a:accent6>
      <a:hlink>
        <a:srgbClr val="86E646"/>
      </a:hlink>
      <a:folHlink>
        <a:srgbClr val="EC985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Custom 4">
      <a:dk1>
        <a:srgbClr val="000000"/>
      </a:dk1>
      <a:lt1>
        <a:srgbClr val="FFFFFF"/>
      </a:lt1>
      <a:dk2>
        <a:srgbClr val="282828"/>
      </a:dk2>
      <a:lt2>
        <a:srgbClr val="D4D4D4"/>
      </a:lt2>
      <a:accent1>
        <a:srgbClr val="A6A6A6"/>
      </a:accent1>
      <a:accent2>
        <a:srgbClr val="7E7E7E"/>
      </a:accent2>
      <a:accent3>
        <a:srgbClr val="595959"/>
      </a:accent3>
      <a:accent4>
        <a:srgbClr val="404040"/>
      </a:accent4>
      <a:accent5>
        <a:srgbClr val="262626"/>
      </a:accent5>
      <a:accent6>
        <a:srgbClr val="12BCE7"/>
      </a:accent6>
      <a:hlink>
        <a:srgbClr val="0DB9E6"/>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EOSC">
      <a:dk1>
        <a:srgbClr val="000000"/>
      </a:dk1>
      <a:lt1>
        <a:srgbClr val="FFFFFF"/>
      </a:lt1>
      <a:dk2>
        <a:srgbClr val="44546A"/>
      </a:dk2>
      <a:lt2>
        <a:srgbClr val="E7E6E6"/>
      </a:lt2>
      <a:accent1>
        <a:srgbClr val="39BDDF"/>
      </a:accent1>
      <a:accent2>
        <a:srgbClr val="DD282E"/>
      </a:accent2>
      <a:accent3>
        <a:srgbClr val="C8D400"/>
      </a:accent3>
      <a:accent4>
        <a:srgbClr val="FFDB00"/>
      </a:accent4>
      <a:accent5>
        <a:srgbClr val="4472C4"/>
      </a:accent5>
      <a:accent6>
        <a:srgbClr val="70AD47"/>
      </a:accent6>
      <a:hlink>
        <a:srgbClr val="39BDDF"/>
      </a:hlink>
      <a:folHlink>
        <a:srgbClr val="9599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Tema de Office">
  <a:themeElements>
    <a:clrScheme name="EOSC">
      <a:dk1>
        <a:srgbClr val="000000"/>
      </a:dk1>
      <a:lt1>
        <a:srgbClr val="FFFFFF"/>
      </a:lt1>
      <a:dk2>
        <a:srgbClr val="44546A"/>
      </a:dk2>
      <a:lt2>
        <a:srgbClr val="E7E6E6"/>
      </a:lt2>
      <a:accent1>
        <a:srgbClr val="39BDDF"/>
      </a:accent1>
      <a:accent2>
        <a:srgbClr val="DD282E"/>
      </a:accent2>
      <a:accent3>
        <a:srgbClr val="C8D400"/>
      </a:accent3>
      <a:accent4>
        <a:srgbClr val="FFDB00"/>
      </a:accent4>
      <a:accent5>
        <a:srgbClr val="4472C4"/>
      </a:accent5>
      <a:accent6>
        <a:srgbClr val="70AD47"/>
      </a:accent6>
      <a:hlink>
        <a:srgbClr val="39BDDF"/>
      </a:hlink>
      <a:folHlink>
        <a:srgbClr val="9599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Tema de Office">
  <a:themeElements>
    <a:clrScheme name="EOSC">
      <a:dk1>
        <a:srgbClr val="000000"/>
      </a:dk1>
      <a:lt1>
        <a:srgbClr val="FFFFFF"/>
      </a:lt1>
      <a:dk2>
        <a:srgbClr val="44546A"/>
      </a:dk2>
      <a:lt2>
        <a:srgbClr val="E7E6E6"/>
      </a:lt2>
      <a:accent1>
        <a:srgbClr val="39BDDF"/>
      </a:accent1>
      <a:accent2>
        <a:srgbClr val="DD282E"/>
      </a:accent2>
      <a:accent3>
        <a:srgbClr val="C8D400"/>
      </a:accent3>
      <a:accent4>
        <a:srgbClr val="FFDB00"/>
      </a:accent4>
      <a:accent5>
        <a:srgbClr val="4472C4"/>
      </a:accent5>
      <a:accent6>
        <a:srgbClr val="70AD47"/>
      </a:accent6>
      <a:hlink>
        <a:srgbClr val="39BDDF"/>
      </a:hlink>
      <a:folHlink>
        <a:srgbClr val="9599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11094</TotalTime>
  <Words>752</Words>
  <Application>Microsoft Office PowerPoint</Application>
  <PresentationFormat>On-screen Show (4:3)</PresentationFormat>
  <Paragraphs>182</Paragraphs>
  <Slides>39</Slides>
  <Notes>13</Notes>
  <HiddenSlides>0</HiddenSlides>
  <MMClips>0</MMClips>
  <ScaleCrop>false</ScaleCrop>
  <HeadingPairs>
    <vt:vector size="6" baseType="variant">
      <vt:variant>
        <vt:lpstr>Fonts Used</vt:lpstr>
      </vt:variant>
      <vt:variant>
        <vt:i4>17</vt:i4>
      </vt:variant>
      <vt:variant>
        <vt:lpstr>Theme</vt:lpstr>
      </vt:variant>
      <vt:variant>
        <vt:i4>15</vt:i4>
      </vt:variant>
      <vt:variant>
        <vt:lpstr>Slide Titles</vt:lpstr>
      </vt:variant>
      <vt:variant>
        <vt:i4>39</vt:i4>
      </vt:variant>
    </vt:vector>
  </HeadingPairs>
  <TitlesOfParts>
    <vt:vector size="71" baseType="lpstr">
      <vt:lpstr>Helvetica Neue</vt:lpstr>
      <vt:lpstr>맑은 고딕</vt:lpstr>
      <vt:lpstr>Mangal</vt:lpstr>
      <vt:lpstr>Microsoft YaHei</vt:lpstr>
      <vt:lpstr>MS PGothic</vt:lpstr>
      <vt:lpstr>Nunito</vt:lpstr>
      <vt:lpstr>Nunito SemiBold</vt:lpstr>
      <vt:lpstr>Open Sans</vt:lpstr>
      <vt:lpstr>Poppins</vt:lpstr>
      <vt:lpstr>Roboto</vt:lpstr>
      <vt:lpstr>Arial</vt:lpstr>
      <vt:lpstr>Calibri</vt:lpstr>
      <vt:lpstr>Calibri Light</vt:lpstr>
      <vt:lpstr>DejaVu Sans</vt:lpstr>
      <vt:lpstr>Liberation Serif</vt:lpstr>
      <vt:lpstr>Times New Roman</vt:lpstr>
      <vt:lpstr>Trebuchet MS</vt:lpstr>
      <vt:lpstr>Custom Design</vt:lpstr>
      <vt:lpstr>1_Custom Design</vt:lpstr>
      <vt:lpstr>2_Custom Design</vt:lpstr>
      <vt:lpstr>3_Custom Design</vt:lpstr>
      <vt:lpstr>4_Custom Design</vt:lpstr>
      <vt:lpstr>Blank</vt:lpstr>
      <vt:lpstr>Tema de Office</vt:lpstr>
      <vt:lpstr>1_Tema de Office</vt:lpstr>
      <vt:lpstr>2_Tema de Office</vt:lpstr>
      <vt:lpstr>Office Theme</vt:lpstr>
      <vt:lpstr>1_Office Theme</vt:lpstr>
      <vt:lpstr>TU_online_basis_19-03</vt:lpstr>
      <vt:lpstr>1_TU_online_basis_19-03</vt:lpstr>
      <vt:lpstr>3_Tema de Office</vt:lpstr>
      <vt:lpstr>2_Office Theme</vt:lpstr>
      <vt:lpstr>Training tips</vt:lpstr>
      <vt:lpstr>Introduction to pedagogy and training design</vt:lpstr>
      <vt:lpstr>How to think about good design</vt:lpstr>
      <vt:lpstr>In reality</vt:lpstr>
      <vt:lpstr>In reality</vt:lpstr>
      <vt:lpstr>Your initial training analysis</vt:lpstr>
      <vt:lpstr>Goals, objectives and outcomes</vt:lpstr>
      <vt:lpstr>Your audience</vt:lpstr>
      <vt:lpstr>PowerPoint Presentation</vt:lpstr>
      <vt:lpstr>PowerPoint Presentation</vt:lpstr>
      <vt:lpstr>PowerPoint Presentation</vt:lpstr>
      <vt:lpstr>PowerPoint Presentation</vt:lpstr>
      <vt:lpstr>PowerPoint Presentation</vt:lpstr>
      <vt:lpstr>PowerPoint Presentation</vt:lpstr>
      <vt:lpstr> A Taxonomy for Teaching, Learning, and Assessment</vt:lpstr>
      <vt:lpstr>The ABC learning design method</vt:lpstr>
      <vt:lpstr>ABC Learning types cards </vt:lpstr>
      <vt:lpstr>PowerPoint Presentation</vt:lpstr>
      <vt:lpstr>How do you plan your training events?</vt:lpstr>
      <vt:lpstr>Finding a place for your training &amp; messages in the competitive research landscape </vt:lpstr>
      <vt:lpstr>PowerPoint Presentation</vt:lpstr>
      <vt:lpstr>PowerPoint Presentation</vt:lpstr>
      <vt:lpstr>How do you promote your training events?</vt:lpstr>
      <vt:lpstr>PowerPoint Presentation</vt:lpstr>
      <vt:lpstr>Evaluation</vt:lpstr>
      <vt:lpstr>PowerPoint Presentation</vt:lpstr>
      <vt:lpstr>PowerPoint Presentation</vt:lpstr>
      <vt:lpstr>PowerPoint Presentation</vt:lpstr>
      <vt:lpstr>PowerPoint Presentation</vt:lpstr>
      <vt:lpstr>PowerPoint Presentation</vt:lpstr>
      <vt:lpstr>Two points to remember</vt:lpstr>
      <vt:lpstr>How do you know if you are making a difference?</vt:lpstr>
      <vt:lpstr>How do you evaluate the efficacy &amp; impact of your training? </vt:lpstr>
      <vt:lpstr>PowerPoint Presentation</vt:lpstr>
      <vt:lpstr>PowerPoint Presentation</vt:lpstr>
      <vt:lpstr>PowerPoint Presentation</vt:lpstr>
      <vt:lpstr>PowerPoint Presentation</vt:lpstr>
      <vt:lpstr>Discover training platforms</vt:lpstr>
      <vt:lpstr>Thank you! 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Lucy Morton</dc:creator>
  <cp:lastModifiedBy>Microsoft account</cp:lastModifiedBy>
  <cp:revision>2312</cp:revision>
  <dcterms:created xsi:type="dcterms:W3CDTF">2011-01-31T19:30:11Z</dcterms:created>
  <dcterms:modified xsi:type="dcterms:W3CDTF">2023-01-31T18:25:13Z</dcterms:modified>
</cp:coreProperties>
</file>