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98" r:id="rId6"/>
    <p:sldId id="561" r:id="rId7"/>
    <p:sldId id="257" r:id="rId8"/>
    <p:sldId id="434" r:id="rId9"/>
    <p:sldId id="258" r:id="rId10"/>
    <p:sldId id="567" r:id="rId11"/>
  </p:sldIdLst>
  <p:sldSz cx="12192000" cy="6858000"/>
  <p:notesSz cx="6858000" cy="9144000"/>
  <p:embeddedFontLst>
    <p:embeddedFont>
      <p:font typeface="맑은 고딕" panose="020B0503020000020004" pitchFamily="34" charset="-127"/>
      <p:regular r:id="rId13"/>
      <p:bold r:id="rId1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2E9"/>
    <a:srgbClr val="20B2A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EC0689-4721-27D5-3802-C0CAFD6488BE}" v="12" dt="2024-08-28T15:47:34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4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ina Papadopoulou" userId="S::athina.papadopoulou_openaire.eu#ext#@imisathena.onmicrosoft.com::73ac43ec-54f0-45c6-9d09-0f0dbf547007" providerId="AD" clId="Web-{74773691-B30F-F12B-D729-CB9AD7246BD2}"/>
    <pc:docChg chg="modSld">
      <pc:chgData name="Athina Papadopoulou" userId="S::athina.papadopoulou_openaire.eu#ext#@imisathena.onmicrosoft.com::73ac43ec-54f0-45c6-9d09-0f0dbf547007" providerId="AD" clId="Web-{74773691-B30F-F12B-D729-CB9AD7246BD2}" dt="2022-11-07T19:15:05.291" v="0"/>
      <pc:docMkLst>
        <pc:docMk/>
      </pc:docMkLst>
      <pc:sldChg chg="delSp">
        <pc:chgData name="Athina Papadopoulou" userId="S::athina.papadopoulou_openaire.eu#ext#@imisathena.onmicrosoft.com::73ac43ec-54f0-45c6-9d09-0f0dbf547007" providerId="AD" clId="Web-{74773691-B30F-F12B-D729-CB9AD7246BD2}" dt="2022-11-07T19:15:05.291" v="0"/>
        <pc:sldMkLst>
          <pc:docMk/>
          <pc:sldMk cId="1389360532" sldId="258"/>
        </pc:sldMkLst>
        <pc:graphicFrameChg chg="del">
          <ac:chgData name="Athina Papadopoulou" userId="S::athina.papadopoulou_openaire.eu#ext#@imisathena.onmicrosoft.com::73ac43ec-54f0-45c6-9d09-0f0dbf547007" providerId="AD" clId="Web-{74773691-B30F-F12B-D729-CB9AD7246BD2}" dt="2022-11-07T19:15:05.291" v="0"/>
          <ac:graphicFrameMkLst>
            <pc:docMk/>
            <pc:sldMk cId="1389360532" sldId="258"/>
            <ac:graphicFrameMk id="2" creationId="{5198715E-25D0-3FA5-0725-E36F7865667F}"/>
          </ac:graphicFrameMkLst>
        </pc:graphicFrameChg>
      </pc:sldChg>
    </pc:docChg>
  </pc:docChgLst>
  <pc:docChgLst>
    <pc:chgData name="Ioanna Grypari" userId="bcb4edb4-0eec-4e93-9d6d-7b8f9d1b5986" providerId="ADAL" clId="{07CB426B-11B4-49E6-916A-16777717C667}"/>
    <pc:docChg chg="custSel addSld modSld sldOrd">
      <pc:chgData name="Ioanna Grypari" userId="bcb4edb4-0eec-4e93-9d6d-7b8f9d1b5986" providerId="ADAL" clId="{07CB426B-11B4-49E6-916A-16777717C667}" dt="2023-01-27T07:26:50.954" v="9"/>
      <pc:docMkLst>
        <pc:docMk/>
      </pc:docMkLst>
      <pc:sldChg chg="addSp delSp modSp mod ord">
        <pc:chgData name="Ioanna Grypari" userId="bcb4edb4-0eec-4e93-9d6d-7b8f9d1b5986" providerId="ADAL" clId="{07CB426B-11B4-49E6-916A-16777717C667}" dt="2023-01-27T07:26:50.954" v="9"/>
        <pc:sldMkLst>
          <pc:docMk/>
          <pc:sldMk cId="3170358303" sldId="257"/>
        </pc:sldMkLst>
        <pc:spChg chg="del">
          <ac:chgData name="Ioanna Grypari" userId="bcb4edb4-0eec-4e93-9d6d-7b8f9d1b5986" providerId="ADAL" clId="{07CB426B-11B4-49E6-916A-16777717C667}" dt="2023-01-27T07:18:07.317" v="1" actId="478"/>
          <ac:spMkLst>
            <pc:docMk/>
            <pc:sldMk cId="3170358303" sldId="257"/>
            <ac:spMk id="3" creationId="{716D2238-D94C-77F0-E377-5DFFC5ACBDFC}"/>
          </ac:spMkLst>
        </pc:spChg>
        <pc:picChg chg="add del mod">
          <ac:chgData name="Ioanna Grypari" userId="bcb4edb4-0eec-4e93-9d6d-7b8f9d1b5986" providerId="ADAL" clId="{07CB426B-11B4-49E6-916A-16777717C667}" dt="2023-01-27T07:26:48.272" v="7" actId="478"/>
          <ac:picMkLst>
            <pc:docMk/>
            <pc:sldMk cId="3170358303" sldId="257"/>
            <ac:picMk id="4" creationId="{2FC7E065-17C7-A355-7F76-820DFC34D4BD}"/>
          </ac:picMkLst>
        </pc:picChg>
      </pc:sldChg>
      <pc:sldChg chg="new">
        <pc:chgData name="Ioanna Grypari" userId="bcb4edb4-0eec-4e93-9d6d-7b8f9d1b5986" providerId="ADAL" clId="{07CB426B-11B4-49E6-916A-16777717C667}" dt="2023-01-09T13:08:24.097" v="0" actId="680"/>
        <pc:sldMkLst>
          <pc:docMk/>
          <pc:sldMk cId="2317559399" sldId="434"/>
        </pc:sldMkLst>
      </pc:sldChg>
    </pc:docChg>
  </pc:docChgLst>
  <pc:docChgLst>
    <pc:chgData name="Ioanna Grypari" userId="bcb4edb4-0eec-4e93-9d6d-7b8f9d1b5986" providerId="ADAL" clId="{441FF679-B58E-4EFA-8518-6CFFBEE5336F}"/>
    <pc:docChg chg="modSld">
      <pc:chgData name="Ioanna Grypari" userId="bcb4edb4-0eec-4e93-9d6d-7b8f9d1b5986" providerId="ADAL" clId="{441FF679-B58E-4EFA-8518-6CFFBEE5336F}" dt="2022-10-07T11:10:39.947" v="0" actId="3680"/>
      <pc:docMkLst>
        <pc:docMk/>
      </pc:docMkLst>
      <pc:sldChg chg="addSp mod">
        <pc:chgData name="Ioanna Grypari" userId="bcb4edb4-0eec-4e93-9d6d-7b8f9d1b5986" providerId="ADAL" clId="{441FF679-B58E-4EFA-8518-6CFFBEE5336F}" dt="2022-10-07T11:10:39.947" v="0" actId="3680"/>
        <pc:sldMkLst>
          <pc:docMk/>
          <pc:sldMk cId="1389360532" sldId="258"/>
        </pc:sldMkLst>
        <pc:graphicFrameChg chg="add">
          <ac:chgData name="Ioanna Grypari" userId="bcb4edb4-0eec-4e93-9d6d-7b8f9d1b5986" providerId="ADAL" clId="{441FF679-B58E-4EFA-8518-6CFFBEE5336F}" dt="2022-10-07T11:10:39.947" v="0" actId="3680"/>
          <ac:graphicFrameMkLst>
            <pc:docMk/>
            <pc:sldMk cId="1389360532" sldId="258"/>
            <ac:graphicFrameMk id="2" creationId="{5198715E-25D0-3FA5-0725-E36F7865667F}"/>
          </ac:graphicFrameMkLst>
        </pc:graphicFrameChg>
      </pc:sldChg>
    </pc:docChg>
  </pc:docChgLst>
  <pc:docChgLst>
    <pc:chgData name="Tereza Simova" userId="S::tereza.simova_openaire.eu#ext#@imisathena.onmicrosoft.com::14087b24-4b20-4f25-b4c2-7316a90c7153" providerId="AD" clId="Web-{14EC0689-4721-27D5-3802-C0CAFD6488BE}"/>
    <pc:docChg chg="modSld">
      <pc:chgData name="Tereza Simova" userId="S::tereza.simova_openaire.eu#ext#@imisathena.onmicrosoft.com::14087b24-4b20-4f25-b4c2-7316a90c7153" providerId="AD" clId="Web-{14EC0689-4721-27D5-3802-C0CAFD6488BE}" dt="2024-08-28T15:47:34.416" v="9" actId="20577"/>
      <pc:docMkLst>
        <pc:docMk/>
      </pc:docMkLst>
      <pc:sldChg chg="modSp">
        <pc:chgData name="Tereza Simova" userId="S::tereza.simova_openaire.eu#ext#@imisathena.onmicrosoft.com::14087b24-4b20-4f25-b4c2-7316a90c7153" providerId="AD" clId="Web-{14EC0689-4721-27D5-3802-C0CAFD6488BE}" dt="2024-08-28T15:47:34.416" v="9" actId="20577"/>
        <pc:sldMkLst>
          <pc:docMk/>
          <pc:sldMk cId="2286221585" sldId="256"/>
        </pc:sldMkLst>
        <pc:spChg chg="mod">
          <ac:chgData name="Tereza Simova" userId="S::tereza.simova_openaire.eu#ext#@imisathena.onmicrosoft.com::14087b24-4b20-4f25-b4c2-7316a90c7153" providerId="AD" clId="Web-{14EC0689-4721-27D5-3802-C0CAFD6488BE}" dt="2024-08-28T15:47:34.416" v="9" actId="20577"/>
          <ac:spMkLst>
            <pc:docMk/>
            <pc:sldMk cId="2286221585" sldId="256"/>
            <ac:spMk id="2" creationId="{DD2A5445-4E1E-61C5-6A34-9ED755B99621}"/>
          </ac:spMkLst>
        </pc:spChg>
      </pc:sldChg>
    </pc:docChg>
  </pc:docChgLst>
  <pc:docChgLst>
    <pc:chgData name="Ioanna Grypari" userId="bcb4edb4-0eec-4e93-9d6d-7b8f9d1b5986" providerId="ADAL" clId="{3F4B1C22-E834-4FD8-9C9C-1082D178A4E6}"/>
    <pc:docChg chg="modSld">
      <pc:chgData name="Ioanna Grypari" userId="bcb4edb4-0eec-4e93-9d6d-7b8f9d1b5986" providerId="ADAL" clId="{3F4B1C22-E834-4FD8-9C9C-1082D178A4E6}" dt="2022-09-18T07:57:09.126" v="3" actId="6549"/>
      <pc:docMkLst>
        <pc:docMk/>
      </pc:docMkLst>
      <pc:sldChg chg="modSp mod">
        <pc:chgData name="Ioanna Grypari" userId="bcb4edb4-0eec-4e93-9d6d-7b8f9d1b5986" providerId="ADAL" clId="{3F4B1C22-E834-4FD8-9C9C-1082D178A4E6}" dt="2022-09-18T07:57:09.126" v="3" actId="6549"/>
        <pc:sldMkLst>
          <pc:docMk/>
          <pc:sldMk cId="2286221585" sldId="256"/>
        </pc:sldMkLst>
        <pc:spChg chg="mod">
          <ac:chgData name="Ioanna Grypari" userId="bcb4edb4-0eec-4e93-9d6d-7b8f9d1b5986" providerId="ADAL" clId="{3F4B1C22-E834-4FD8-9C9C-1082D178A4E6}" dt="2022-09-18T07:57:06.639" v="2" actId="6549"/>
          <ac:spMkLst>
            <pc:docMk/>
            <pc:sldMk cId="2286221585" sldId="256"/>
            <ac:spMk id="2" creationId="{DD2A5445-4E1E-61C5-6A34-9ED755B99621}"/>
          </ac:spMkLst>
        </pc:spChg>
        <pc:spChg chg="mod">
          <ac:chgData name="Ioanna Grypari" userId="bcb4edb4-0eec-4e93-9d6d-7b8f9d1b5986" providerId="ADAL" clId="{3F4B1C22-E834-4FD8-9C9C-1082D178A4E6}" dt="2022-09-18T07:57:09.126" v="3" actId="6549"/>
          <ac:spMkLst>
            <pc:docMk/>
            <pc:sldMk cId="2286221585" sldId="256"/>
            <ac:spMk id="3" creationId="{0345E852-8FDB-D9CE-6B94-129E0EC75CCA}"/>
          </ac:spMkLst>
        </pc:spChg>
      </pc:sldChg>
      <pc:sldChg chg="modSp mod">
        <pc:chgData name="Ioanna Grypari" userId="bcb4edb4-0eec-4e93-9d6d-7b8f9d1b5986" providerId="ADAL" clId="{3F4B1C22-E834-4FD8-9C9C-1082D178A4E6}" dt="2022-09-18T07:57:02.008" v="1" actId="6549"/>
        <pc:sldMkLst>
          <pc:docMk/>
          <pc:sldMk cId="1389360532" sldId="258"/>
        </pc:sldMkLst>
        <pc:spChg chg="mod">
          <ac:chgData name="Ioanna Grypari" userId="bcb4edb4-0eec-4e93-9d6d-7b8f9d1b5986" providerId="ADAL" clId="{3F4B1C22-E834-4FD8-9C9C-1082D178A4E6}" dt="2022-09-18T07:57:02.008" v="1" actId="6549"/>
          <ac:spMkLst>
            <pc:docMk/>
            <pc:sldMk cId="1389360532" sldId="258"/>
            <ac:spMk id="6" creationId="{C018B3A6-CA98-D7C0-B17E-99AD5C440615}"/>
          </ac:spMkLst>
        </pc:spChg>
      </pc:sldChg>
      <pc:sldChg chg="modSp mod">
        <pc:chgData name="Ioanna Grypari" userId="bcb4edb4-0eec-4e93-9d6d-7b8f9d1b5986" providerId="ADAL" clId="{3F4B1C22-E834-4FD8-9C9C-1082D178A4E6}" dt="2022-09-18T07:56:57.182" v="0" actId="6549"/>
        <pc:sldMkLst>
          <pc:docMk/>
          <pc:sldMk cId="1867002083" sldId="433"/>
        </pc:sldMkLst>
        <pc:spChg chg="mod">
          <ac:chgData name="Ioanna Grypari" userId="bcb4edb4-0eec-4e93-9d6d-7b8f9d1b5986" providerId="ADAL" clId="{3F4B1C22-E834-4FD8-9C9C-1082D178A4E6}" dt="2022-09-18T07:56:57.182" v="0" actId="6549"/>
          <ac:spMkLst>
            <pc:docMk/>
            <pc:sldMk cId="1867002083" sldId="433"/>
            <ac:spMk id="32" creationId="{9BCC62A9-7039-87EF-49E6-D8418A9523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A1044-EF41-4D4D-BB51-50147ECFF095}" type="datetimeFigureOut">
              <a:rPr lang="ko-KR" altLang="en-US" smtClean="0"/>
              <a:t>2024-09-01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6255B-43E1-4E5F-B5A0-E39D523F8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0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255B-43E1-4E5F-B5A0-E39D523F813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0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255B-43E1-4E5F-B5A0-E39D523F813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95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255B-43E1-4E5F-B5A0-E39D523F813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56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46255B-43E1-4E5F-B5A0-E39D523F813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269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5.svg"/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openxmlformats.org/officeDocument/2006/relationships/image" Target="../media/image5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48.png"/><Relationship Id="rId4" Type="http://schemas.microsoft.com/office/2007/relationships/hdphoto" Target="../media/hdphoto9.wdp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8">
            <a:extLst>
              <a:ext uri="{FF2B5EF4-FFF2-40B4-BE49-F238E27FC236}">
                <a16:creationId xmlns:a16="http://schemas.microsoft.com/office/drawing/2014/main" id="{EB46E2D4-E099-40F1-CED3-944E08A7E7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C38FE-8683-2307-CA35-E81690AB45CA}"/>
              </a:ext>
            </a:extLst>
          </p:cNvPr>
          <p:cNvSpPr txBox="1"/>
          <p:nvPr userDrawn="1"/>
        </p:nvSpPr>
        <p:spPr>
          <a:xfrm>
            <a:off x="588963" y="2423728"/>
            <a:ext cx="547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bg1">
                    <a:alpha val="71000"/>
                  </a:schemeClr>
                </a:solidFill>
                <a:effectLst/>
                <a:latin typeface="+mn-lt"/>
                <a:ea typeface="+mn-ea"/>
                <a:cs typeface="+mn-cs"/>
              </a:rPr>
              <a:t>Open Science Impact Pathways</a:t>
            </a:r>
            <a:r>
              <a:rPr lang="en-GR" sz="2400">
                <a:solidFill>
                  <a:schemeClr val="bg1">
                    <a:alpha val="71000"/>
                  </a:schemeClr>
                </a:solidFill>
                <a:effectLst/>
              </a:rPr>
              <a:t> </a:t>
            </a:r>
            <a:endParaRPr lang="ko-KR" altLang="en-US" sz="2400">
              <a:solidFill>
                <a:schemeClr val="bg1">
                  <a:alpha val="71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3035C-1CF8-5482-1968-01840942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3219747"/>
            <a:ext cx="11157560" cy="1325563"/>
          </a:xfrm>
        </p:spPr>
        <p:txBody>
          <a:bodyPr>
            <a:normAutofit/>
          </a:bodyPr>
          <a:lstStyle>
            <a:lvl1pPr algn="r" latinLnBrk="0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972509-6286-6718-5B13-C04C47504C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6648" y="4611043"/>
            <a:ext cx="4079875" cy="1090612"/>
          </a:xfrm>
        </p:spPr>
        <p:txBody>
          <a:bodyPr/>
          <a:lstStyle>
            <a:lvl1pPr marL="0" indent="0" algn="r" latinLnBrk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23EF0A2-F69A-F521-FE00-D6E274A08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8" y="610070"/>
            <a:ext cx="6388100" cy="1524000"/>
          </a:xfrm>
          <a:prstGeom prst="rect">
            <a:avLst/>
          </a:prstGeom>
        </p:spPr>
      </p:pic>
      <p:pic>
        <p:nvPicPr>
          <p:cNvPr id="16" name="Picture 1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ACDABDA-4FAF-314A-4FAE-28E39E9D6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3" y="6247930"/>
            <a:ext cx="1877256" cy="392400"/>
          </a:xfrm>
          <a:prstGeom prst="rect">
            <a:avLst/>
          </a:prstGeom>
        </p:spPr>
      </p:pic>
      <p:cxnSp>
        <p:nvCxnSpPr>
          <p:cNvPr id="19" name="직선 연결선 33">
            <a:extLst>
              <a:ext uri="{FF2B5EF4-FFF2-40B4-BE49-F238E27FC236}">
                <a16:creationId xmlns:a16="http://schemas.microsoft.com/office/drawing/2014/main" id="{D72F0054-3B03-5E29-0E49-269048D0FDB5}"/>
              </a:ext>
            </a:extLst>
          </p:cNvPr>
          <p:cNvCxnSpPr/>
          <p:nvPr userDrawn="1"/>
        </p:nvCxnSpPr>
        <p:spPr>
          <a:xfrm flipH="1">
            <a:off x="4753410" y="2677758"/>
            <a:ext cx="775504" cy="0"/>
          </a:xfrm>
          <a:prstGeom prst="line">
            <a:avLst/>
          </a:prstGeom>
          <a:ln w="38100">
            <a:solidFill>
              <a:schemeClr val="bg1"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58E434D-5296-72C5-04D2-A764BF6AE1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811" y="200673"/>
            <a:ext cx="324000" cy="269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D5858FF-A23E-8DE6-1E50-DDA85407A82E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400259" y="197173"/>
            <a:ext cx="1476586" cy="27699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GB" sz="1800" spc="100" err="1">
                <a:solidFill>
                  <a:schemeClr val="bg1"/>
                </a:solidFill>
                <a:latin typeface="+mn-lt"/>
              </a:rPr>
              <a:t>PathOS_EU</a:t>
            </a:r>
            <a:endParaRPr lang="en-US" sz="700" i="0" spc="100">
              <a:solidFill>
                <a:schemeClr val="bg1"/>
              </a:solidFill>
              <a:latin typeface="+mn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Only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ko-KR" altLang="en-US" sz="44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1508" y="6480690"/>
            <a:ext cx="9136183" cy="404822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6C36-38FA-D6BF-1809-30494EA07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28800"/>
            <a:ext cx="11449050" cy="4291013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  <a:lvl2pPr latinLnBrk="0">
              <a:defRPr>
                <a:solidFill>
                  <a:schemeClr val="bg1"/>
                </a:solidFill>
              </a:defRPr>
            </a:lvl2pPr>
            <a:lvl3pPr latinLnBrk="0">
              <a:defRPr>
                <a:solidFill>
                  <a:schemeClr val="bg1"/>
                </a:solidFill>
              </a:defRPr>
            </a:lvl3pPr>
            <a:lvl4pPr latinLnBrk="0">
              <a:defRPr>
                <a:solidFill>
                  <a:schemeClr val="bg1"/>
                </a:solidFill>
              </a:defRPr>
            </a:lvl4pPr>
            <a:lvl5pPr latinLnBrk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926F5E5-B0D9-5489-C70B-E8979F088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1" y="6500316"/>
            <a:ext cx="1205579" cy="252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20A7D54-9657-DD35-19AE-045093AD3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532451" y="1304258"/>
            <a:ext cx="3937381" cy="13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4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8">
            <a:extLst>
              <a:ext uri="{FF2B5EF4-FFF2-40B4-BE49-F238E27FC236}">
                <a16:creationId xmlns:a16="http://schemas.microsoft.com/office/drawing/2014/main" id="{2CFDC859-E0E2-DDB6-A673-6D232E87D296}"/>
              </a:ext>
            </a:extLst>
          </p:cNvPr>
          <p:cNvSpPr/>
          <p:nvPr userDrawn="1"/>
        </p:nvSpPr>
        <p:spPr>
          <a:xfrm>
            <a:off x="0" y="0"/>
            <a:ext cx="12192000" cy="3460830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6083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ko-KR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3F7BE6-F2EE-D58E-CE41-FDE69E3E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9690" y="6381750"/>
            <a:ext cx="9320009" cy="365125"/>
          </a:xfrm>
        </p:spPr>
        <p:txBody>
          <a:bodyPr/>
          <a:lstStyle/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97A1B-8532-5FE8-0F6E-86AAEFB80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9400" y="6381750"/>
            <a:ext cx="406400" cy="365125"/>
          </a:xfrm>
        </p:spPr>
        <p:txBody>
          <a:bodyPr/>
          <a:lstStyle/>
          <a:p>
            <a:fld id="{A7C5F96A-FEAE-443E-B4B9-0C81AFB4B71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27D61E-ECCD-9171-663B-67F5E1F1F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1" y="3759200"/>
            <a:ext cx="10642598" cy="2387600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88280B3-F80E-BE57-57B7-0DC84406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247882"/>
            <a:ext cx="10515600" cy="1325563"/>
          </a:xfrm>
        </p:spPr>
        <p:txBody>
          <a:bodyPr/>
          <a:lstStyle>
            <a:lvl1pPr algn="ctr" latinLnBrk="0"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14" name="직선 연결선 36">
            <a:extLst>
              <a:ext uri="{FF2B5EF4-FFF2-40B4-BE49-F238E27FC236}">
                <a16:creationId xmlns:a16="http://schemas.microsoft.com/office/drawing/2014/main" id="{AAE2CED2-AFCD-7302-F37D-2EDF595233BF}"/>
              </a:ext>
            </a:extLst>
          </p:cNvPr>
          <p:cNvCxnSpPr/>
          <p:nvPr userDrawn="1"/>
        </p:nvCxnSpPr>
        <p:spPr>
          <a:xfrm>
            <a:off x="5593466" y="1247882"/>
            <a:ext cx="100506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A496CC33-286A-844F-0C4F-1BF0342C1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11" y="6559113"/>
            <a:ext cx="904800" cy="216000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0A0898D-4249-3871-DA59-12ADE7D0DE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559113"/>
            <a:ext cx="1033353" cy="216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ADFB002-3DB1-3E0B-370B-00F95513F1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0777" y="3488666"/>
            <a:ext cx="3421224" cy="33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2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2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8">
            <a:extLst>
              <a:ext uri="{FF2B5EF4-FFF2-40B4-BE49-F238E27FC236}">
                <a16:creationId xmlns:a16="http://schemas.microsoft.com/office/drawing/2014/main" id="{D549935F-948B-0D6C-9DB0-CB6AACE0AA68}"/>
              </a:ext>
            </a:extLst>
          </p:cNvPr>
          <p:cNvSpPr/>
          <p:nvPr userDrawn="1"/>
        </p:nvSpPr>
        <p:spPr>
          <a:xfrm>
            <a:off x="1789164" y="3257873"/>
            <a:ext cx="4717648" cy="2840486"/>
          </a:xfrm>
          <a:prstGeom prst="roundRect">
            <a:avLst>
              <a:gd name="adj" fmla="val 11302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4" name="모서리가 둥근 직사각형 8">
            <a:extLst>
              <a:ext uri="{FF2B5EF4-FFF2-40B4-BE49-F238E27FC236}">
                <a16:creationId xmlns:a16="http://schemas.microsoft.com/office/drawing/2014/main" id="{4BBBD9C8-2BD7-A687-33B8-80221B5C4545}"/>
              </a:ext>
            </a:extLst>
          </p:cNvPr>
          <p:cNvSpPr/>
          <p:nvPr userDrawn="1"/>
        </p:nvSpPr>
        <p:spPr>
          <a:xfrm>
            <a:off x="6959408" y="3257873"/>
            <a:ext cx="4717648" cy="2840486"/>
          </a:xfrm>
          <a:prstGeom prst="roundRect">
            <a:avLst>
              <a:gd name="adj" fmla="val 11302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02AFC6D-D914-4A85-412E-B2A755EB0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6413" y="-2"/>
            <a:ext cx="10892642" cy="4068000"/>
          </a:xfrm>
          <a:custGeom>
            <a:avLst/>
            <a:gdLst>
              <a:gd name="connsiteX0" fmla="*/ 0 w 10892642"/>
              <a:gd name="connsiteY0" fmla="*/ 0 h 4068000"/>
              <a:gd name="connsiteX1" fmla="*/ 10892642 w 10892642"/>
              <a:gd name="connsiteY1" fmla="*/ 0 h 4068000"/>
              <a:gd name="connsiteX2" fmla="*/ 10892642 w 10892642"/>
              <a:gd name="connsiteY2" fmla="*/ 3233576 h 4068000"/>
              <a:gd name="connsiteX3" fmla="*/ 6942712 w 10892642"/>
              <a:gd name="connsiteY3" fmla="*/ 3233576 h 4068000"/>
              <a:gd name="connsiteX4" fmla="*/ 6621680 w 10892642"/>
              <a:gd name="connsiteY4" fmla="*/ 3554608 h 4068000"/>
              <a:gd name="connsiteX5" fmla="*/ 6621680 w 10892642"/>
              <a:gd name="connsiteY5" fmla="*/ 4068000 h 4068000"/>
              <a:gd name="connsiteX6" fmla="*/ 6200399 w 10892642"/>
              <a:gd name="connsiteY6" fmla="*/ 4068000 h 4068000"/>
              <a:gd name="connsiteX7" fmla="*/ 6200399 w 10892642"/>
              <a:gd name="connsiteY7" fmla="*/ 3554608 h 4068000"/>
              <a:gd name="connsiteX8" fmla="*/ 5879367 w 10892642"/>
              <a:gd name="connsiteY8" fmla="*/ 3233576 h 4068000"/>
              <a:gd name="connsiteX9" fmla="*/ 1803783 w 10892642"/>
              <a:gd name="connsiteY9" fmla="*/ 3233576 h 4068000"/>
              <a:gd name="connsiteX10" fmla="*/ 1482751 w 10892642"/>
              <a:gd name="connsiteY10" fmla="*/ 3554608 h 4068000"/>
              <a:gd name="connsiteX11" fmla="*/ 1482751 w 10892642"/>
              <a:gd name="connsiteY11" fmla="*/ 4068000 h 4068000"/>
              <a:gd name="connsiteX12" fmla="*/ 0 w 10892642"/>
              <a:gd name="connsiteY12" fmla="*/ 4068000 h 40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92642" h="4068000">
                <a:moveTo>
                  <a:pt x="0" y="0"/>
                </a:moveTo>
                <a:lnTo>
                  <a:pt x="10892642" y="0"/>
                </a:lnTo>
                <a:lnTo>
                  <a:pt x="10892642" y="3233576"/>
                </a:lnTo>
                <a:lnTo>
                  <a:pt x="6942712" y="3233576"/>
                </a:lnTo>
                <a:cubicBezTo>
                  <a:pt x="6765411" y="3233576"/>
                  <a:pt x="6621680" y="3377307"/>
                  <a:pt x="6621680" y="3554608"/>
                </a:cubicBezTo>
                <a:lnTo>
                  <a:pt x="6621680" y="4068000"/>
                </a:lnTo>
                <a:lnTo>
                  <a:pt x="6200399" y="4068000"/>
                </a:lnTo>
                <a:lnTo>
                  <a:pt x="6200399" y="3554608"/>
                </a:lnTo>
                <a:cubicBezTo>
                  <a:pt x="6200399" y="3377307"/>
                  <a:pt x="6056668" y="3233576"/>
                  <a:pt x="5879367" y="3233576"/>
                </a:cubicBezTo>
                <a:lnTo>
                  <a:pt x="1803783" y="3233576"/>
                </a:lnTo>
                <a:cubicBezTo>
                  <a:pt x="1626482" y="3233576"/>
                  <a:pt x="1482751" y="3377307"/>
                  <a:pt x="1482751" y="3554608"/>
                </a:cubicBezTo>
                <a:lnTo>
                  <a:pt x="1482751" y="4068000"/>
                </a:lnTo>
                <a:lnTo>
                  <a:pt x="0" y="406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4" name="직사각형 34">
            <a:extLst>
              <a:ext uri="{FF2B5EF4-FFF2-40B4-BE49-F238E27FC236}">
                <a16:creationId xmlns:a16="http://schemas.microsoft.com/office/drawing/2014/main" id="{87FD0B05-63A7-8B72-8435-EB2DF5A841F8}"/>
              </a:ext>
            </a:extLst>
          </p:cNvPr>
          <p:cNvSpPr/>
          <p:nvPr userDrawn="1"/>
        </p:nvSpPr>
        <p:spPr>
          <a:xfrm>
            <a:off x="-2" y="-2"/>
            <a:ext cx="324000" cy="40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BB39F1C-4157-FF96-937F-85BCA1658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951" y="6386308"/>
            <a:ext cx="9228429" cy="367252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3B4DF4-E11A-C4EE-63C2-47ECBBE22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9081" y="6388434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1071B8C-BD49-C47F-1735-31521AB0D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0445" y="3911600"/>
            <a:ext cx="3875087" cy="741363"/>
          </a:xfrm>
        </p:spPr>
        <p:txBody>
          <a:bodyPr anchor="t"/>
          <a:lstStyle>
            <a:lvl1pPr marL="0" indent="0" algn="ctr" latinLnBrk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EB99D7B-B2B1-F4FD-AF44-2B697ECE4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4088" y="4829175"/>
            <a:ext cx="3987800" cy="1009650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5F318187-E50E-B7E7-8D03-999A0CA6C9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9374" y="3911600"/>
            <a:ext cx="3875087" cy="741363"/>
          </a:xfrm>
        </p:spPr>
        <p:txBody>
          <a:bodyPr anchor="t"/>
          <a:lstStyle>
            <a:lvl1pPr marL="0" indent="0" algn="ctr" latinLnBrk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B4C0EFB-070E-B667-3DCD-5709955597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3017" y="4829175"/>
            <a:ext cx="3987800" cy="1009650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직사각형 13">
            <a:extLst>
              <a:ext uri="{FF2B5EF4-FFF2-40B4-BE49-F238E27FC236}">
                <a16:creationId xmlns:a16="http://schemas.microsoft.com/office/drawing/2014/main" id="{035AEA16-3C7C-EC03-2F1E-CD7B23BDDE69}"/>
              </a:ext>
            </a:extLst>
          </p:cNvPr>
          <p:cNvSpPr/>
          <p:nvPr userDrawn="1"/>
        </p:nvSpPr>
        <p:spPr>
          <a:xfrm rot="5400000">
            <a:off x="10313248" y="4330908"/>
            <a:ext cx="33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053E5-3937-54F9-393A-D8E6691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1522199"/>
            <a:ext cx="6245192" cy="1325563"/>
          </a:xfrm>
        </p:spPr>
        <p:txBody>
          <a:bodyPr>
            <a:noAutofit/>
          </a:bodyPr>
          <a:lstStyle>
            <a:lvl1pPr latinLnBrk="0">
              <a:defRPr sz="5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cxnSp>
        <p:nvCxnSpPr>
          <p:cNvPr id="35" name="직선 연결선 14">
            <a:extLst>
              <a:ext uri="{FF2B5EF4-FFF2-40B4-BE49-F238E27FC236}">
                <a16:creationId xmlns:a16="http://schemas.microsoft.com/office/drawing/2014/main" id="{21943477-04E8-DED2-D396-7498D1C56099}"/>
              </a:ext>
            </a:extLst>
          </p:cNvPr>
          <p:cNvCxnSpPr>
            <a:cxnSpLocks/>
          </p:cNvCxnSpPr>
          <p:nvPr userDrawn="1"/>
        </p:nvCxnSpPr>
        <p:spPr>
          <a:xfrm>
            <a:off x="12001480" y="2391508"/>
            <a:ext cx="0" cy="8663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phic 37">
            <a:extLst>
              <a:ext uri="{FF2B5EF4-FFF2-40B4-BE49-F238E27FC236}">
                <a16:creationId xmlns:a16="http://schemas.microsoft.com/office/drawing/2014/main" id="{0A6235AF-DC43-EF82-4B9B-E1E9A4668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750" y="6521791"/>
            <a:ext cx="904800" cy="216000"/>
          </a:xfrm>
          <a:prstGeom prst="rect">
            <a:avLst/>
          </a:prstGeom>
        </p:spPr>
      </p:pic>
      <p:pic>
        <p:nvPicPr>
          <p:cNvPr id="39" name="Picture 3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319E4D-6C9D-B912-6B7C-ECF4171D5A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3" y="6521791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42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_lef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B2B5DF1-8C5F-2792-0270-3180E181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720"/>
            <a:ext cx="5394960" cy="5496560"/>
          </a:xfrm>
          <a:custGeom>
            <a:avLst/>
            <a:gdLst>
              <a:gd name="connsiteX0" fmla="*/ 0 w 5394960"/>
              <a:gd name="connsiteY0" fmla="*/ 0 h 5496560"/>
              <a:gd name="connsiteX1" fmla="*/ 5394960 w 5394960"/>
              <a:gd name="connsiteY1" fmla="*/ 0 h 5496560"/>
              <a:gd name="connsiteX2" fmla="*/ 5394960 w 5394960"/>
              <a:gd name="connsiteY2" fmla="*/ 2367280 h 5496560"/>
              <a:gd name="connsiteX3" fmla="*/ 5249115 w 5394960"/>
              <a:gd name="connsiteY3" fmla="*/ 2367280 h 5496560"/>
              <a:gd name="connsiteX4" fmla="*/ 5249115 w 5394960"/>
              <a:gd name="connsiteY4" fmla="*/ 5496560 h 5496560"/>
              <a:gd name="connsiteX5" fmla="*/ 0 w 5394960"/>
              <a:gd name="connsiteY5" fmla="*/ 5496560 h 549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5496560">
                <a:moveTo>
                  <a:pt x="0" y="0"/>
                </a:moveTo>
                <a:lnTo>
                  <a:pt x="5394960" y="0"/>
                </a:lnTo>
                <a:lnTo>
                  <a:pt x="5394960" y="2367280"/>
                </a:lnTo>
                <a:lnTo>
                  <a:pt x="5249115" y="2367280"/>
                </a:lnTo>
                <a:lnTo>
                  <a:pt x="5249115" y="5496560"/>
                </a:lnTo>
                <a:lnTo>
                  <a:pt x="0" y="54965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F1043-CB29-951E-A987-4F765E40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680720"/>
            <a:ext cx="5016501" cy="1517048"/>
          </a:xfrm>
        </p:spPr>
        <p:txBody>
          <a:bodyPr lIns="90000">
            <a:normAutofit/>
          </a:bodyPr>
          <a:lstStyle>
            <a:lvl1pPr latinLnBrk="0">
              <a:defRPr sz="3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DCE27-8C9C-1FCC-FFD3-8CBE9AC4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952" y="6481008"/>
            <a:ext cx="9177298" cy="365125"/>
          </a:xfrm>
        </p:spPr>
        <p:txBody>
          <a:bodyPr/>
          <a:lstStyle/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625FE-A051-8655-AB28-458DF8D8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7950" y="6481008"/>
            <a:ext cx="406400" cy="365125"/>
          </a:xfrm>
        </p:spPr>
        <p:txBody>
          <a:bodyPr/>
          <a:lstStyle/>
          <a:p>
            <a:fld id="{A7C5F96A-FEAE-443E-B4B9-0C81AFB4B71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674EA1-1768-FAE3-66B7-4F360FE052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7300" y="2502568"/>
            <a:ext cx="5016500" cy="3673640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BAEF25A8-2131-764B-BFBB-ECE85F518C6E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3075934" y="485253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CC8BDD68-DEB4-AE6D-DEF9-152C5642A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423"/>
          <a:stretch/>
        </p:blipFill>
        <p:spPr>
          <a:xfrm>
            <a:off x="8563709" y="652458"/>
            <a:ext cx="3628291" cy="4983948"/>
          </a:xfrm>
          <a:prstGeom prst="rect">
            <a:avLst/>
          </a:prstGeom>
        </p:spPr>
      </p:pic>
      <p:sp>
        <p:nvSpPr>
          <p:cNvPr id="23" name="직사각형 7">
            <a:extLst>
              <a:ext uri="{FF2B5EF4-FFF2-40B4-BE49-F238E27FC236}">
                <a16:creationId xmlns:a16="http://schemas.microsoft.com/office/drawing/2014/main" id="{4CF34374-4668-984E-0587-F337C416A00F}"/>
              </a:ext>
            </a:extLst>
          </p:cNvPr>
          <p:cNvSpPr/>
          <p:nvPr userDrawn="1"/>
        </p:nvSpPr>
        <p:spPr>
          <a:xfrm>
            <a:off x="5249115" y="3048000"/>
            <a:ext cx="289560" cy="312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13">
            <a:extLst>
              <a:ext uri="{FF2B5EF4-FFF2-40B4-BE49-F238E27FC236}">
                <a16:creationId xmlns:a16="http://schemas.microsoft.com/office/drawing/2014/main" id="{D1241C82-361E-1E1E-0DE4-98928E3A99E7}"/>
              </a:ext>
            </a:extLst>
          </p:cNvPr>
          <p:cNvSpPr/>
          <p:nvPr userDrawn="1"/>
        </p:nvSpPr>
        <p:spPr>
          <a:xfrm rot="5400000">
            <a:off x="10242908" y="4330908"/>
            <a:ext cx="33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직선 연결선 14">
            <a:extLst>
              <a:ext uri="{FF2B5EF4-FFF2-40B4-BE49-F238E27FC236}">
                <a16:creationId xmlns:a16="http://schemas.microsoft.com/office/drawing/2014/main" id="{8851FD7E-E32C-35D1-7C91-0A0ECBD52FC5}"/>
              </a:ext>
            </a:extLst>
          </p:cNvPr>
          <p:cNvCxnSpPr>
            <a:cxnSpLocks/>
          </p:cNvCxnSpPr>
          <p:nvPr userDrawn="1"/>
        </p:nvCxnSpPr>
        <p:spPr>
          <a:xfrm>
            <a:off x="11931140" y="2391508"/>
            <a:ext cx="0" cy="86636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B00957BB-B6DA-12AF-7288-78B9EDA68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559113"/>
            <a:ext cx="904800" cy="216000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9AF505-87B5-3A9B-5569-F77167E52B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559113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5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_r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672608D-845E-46E0-ECBA-D9B914F38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8240" y="0"/>
            <a:ext cx="5953760" cy="5933440"/>
          </a:xfrm>
          <a:custGeom>
            <a:avLst/>
            <a:gdLst>
              <a:gd name="connsiteX0" fmla="*/ 0 w 5953760"/>
              <a:gd name="connsiteY0" fmla="*/ 0 h 5933440"/>
              <a:gd name="connsiteX1" fmla="*/ 5953760 w 5953760"/>
              <a:gd name="connsiteY1" fmla="*/ 0 h 5933440"/>
              <a:gd name="connsiteX2" fmla="*/ 5953760 w 5953760"/>
              <a:gd name="connsiteY2" fmla="*/ 5933440 h 5933440"/>
              <a:gd name="connsiteX3" fmla="*/ 149029 w 5953760"/>
              <a:gd name="connsiteY3" fmla="*/ 5933440 h 5933440"/>
              <a:gd name="connsiteX4" fmla="*/ 149029 w 5953760"/>
              <a:gd name="connsiteY4" fmla="*/ 2804160 h 5933440"/>
              <a:gd name="connsiteX5" fmla="*/ 0 w 5953760"/>
              <a:gd name="connsiteY5" fmla="*/ 2804160 h 593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60" h="5933440">
                <a:moveTo>
                  <a:pt x="0" y="0"/>
                </a:moveTo>
                <a:lnTo>
                  <a:pt x="5953760" y="0"/>
                </a:lnTo>
                <a:lnTo>
                  <a:pt x="5953760" y="5933440"/>
                </a:lnTo>
                <a:lnTo>
                  <a:pt x="149029" y="5933440"/>
                </a:lnTo>
                <a:lnTo>
                  <a:pt x="149029" y="2804160"/>
                </a:lnTo>
                <a:lnTo>
                  <a:pt x="0" y="28041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F40DF-5D3A-3653-C1AC-BB976BE78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137510"/>
            <a:ext cx="4632325" cy="1234583"/>
          </a:xfrm>
        </p:spPr>
        <p:txBody>
          <a:bodyPr/>
          <a:lstStyle>
            <a:lvl1pPr algn="r" latinLnBrk="0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D7830-8EEB-332C-7C7D-E22BF659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0952" y="6388434"/>
            <a:ext cx="9324680" cy="365125"/>
          </a:xfrm>
        </p:spPr>
        <p:txBody>
          <a:bodyPr/>
          <a:lstStyle/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3ACCF-0C73-6405-2583-7FACCEE26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5332" y="6388434"/>
            <a:ext cx="406400" cy="365125"/>
          </a:xfrm>
        </p:spPr>
        <p:txBody>
          <a:bodyPr/>
          <a:lstStyle/>
          <a:p>
            <a:fld id="{A7C5F96A-FEAE-443E-B4B9-0C81AFB4B71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AC204-00BB-BCA8-D73B-95B5610F0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100" y="2580641"/>
            <a:ext cx="4632325" cy="3352799"/>
          </a:xfrm>
        </p:spPr>
        <p:txBody>
          <a:bodyPr/>
          <a:lstStyle>
            <a:lvl1pPr marL="0" indent="0" algn="r" latinLnBrk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직사각형 13">
            <a:extLst>
              <a:ext uri="{FF2B5EF4-FFF2-40B4-BE49-F238E27FC236}">
                <a16:creationId xmlns:a16="http://schemas.microsoft.com/office/drawing/2014/main" id="{6036E29E-FDF1-D078-48FB-CEF6666918A4}"/>
              </a:ext>
            </a:extLst>
          </p:cNvPr>
          <p:cNvSpPr/>
          <p:nvPr userDrawn="1"/>
        </p:nvSpPr>
        <p:spPr>
          <a:xfrm>
            <a:off x="-3409" y="132152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D90A387F-6D5F-0052-0C28-818A2F4F4DA5}"/>
              </a:ext>
            </a:extLst>
          </p:cNvPr>
          <p:cNvCxnSpPr>
            <a:cxnSpLocks/>
          </p:cNvCxnSpPr>
          <p:nvPr userDrawn="1"/>
        </p:nvCxnSpPr>
        <p:spPr>
          <a:xfrm>
            <a:off x="2812644" y="286039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BD19140A-FFCE-72D0-E0E0-D4629D7D97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81"/>
          <a:stretch/>
        </p:blipFill>
        <p:spPr>
          <a:xfrm>
            <a:off x="-3410" y="1740877"/>
            <a:ext cx="1893847" cy="4057024"/>
          </a:xfrm>
          <a:prstGeom prst="rect">
            <a:avLst/>
          </a:prstGeom>
        </p:spPr>
      </p:pic>
      <p:sp>
        <p:nvSpPr>
          <p:cNvPr id="16" name="직사각형 7">
            <a:extLst>
              <a:ext uri="{FF2B5EF4-FFF2-40B4-BE49-F238E27FC236}">
                <a16:creationId xmlns:a16="http://schemas.microsoft.com/office/drawing/2014/main" id="{9CEA05D0-8205-422E-6BBC-36B6F381EE0D}"/>
              </a:ext>
            </a:extLst>
          </p:cNvPr>
          <p:cNvSpPr/>
          <p:nvPr userDrawn="1"/>
        </p:nvSpPr>
        <p:spPr>
          <a:xfrm>
            <a:off x="6097709" y="2804160"/>
            <a:ext cx="289560" cy="312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9B052D9D-546E-08E5-36E7-2B1B9F21BD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559113"/>
            <a:ext cx="904800" cy="216000"/>
          </a:xfrm>
          <a:prstGeom prst="rect">
            <a:avLst/>
          </a:prstGeom>
        </p:spPr>
      </p:pic>
      <p:pic>
        <p:nvPicPr>
          <p:cNvPr id="50" name="Picture 4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E629872-D437-D072-95EA-1D13F3E0BC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559113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_2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3566160"/>
            <a:ext cx="12192000" cy="329184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4" name="직사각형 13">
            <a:extLst>
              <a:ext uri="{FF2B5EF4-FFF2-40B4-BE49-F238E27FC236}">
                <a16:creationId xmlns:a16="http://schemas.microsoft.com/office/drawing/2014/main" id="{8190BD5B-A65C-4A2C-0C49-DFCD3EEE9D0A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직선 연결선 14">
            <a:extLst>
              <a:ext uri="{FF2B5EF4-FFF2-40B4-BE49-F238E27FC236}">
                <a16:creationId xmlns:a16="http://schemas.microsoft.com/office/drawing/2014/main" id="{19D869B0-75E3-AB34-50F8-9A26FDFA3ABE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DAF48E8-E2EF-4F49-08B2-F09FBEBD6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17" y="4707560"/>
            <a:ext cx="5222630" cy="1325563"/>
          </a:xfrm>
        </p:spPr>
        <p:txBody>
          <a:bodyPr>
            <a:noAutofit/>
          </a:bodyPr>
          <a:lstStyle>
            <a:lvl1pPr algn="ctr" latinLnBrk="0">
              <a:defRPr sz="5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E0EB6C3-3B8B-26CC-721E-0B9A8099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42497" y="6424568"/>
            <a:ext cx="99695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99ABD7-69B4-89A4-CB80-91585289D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847" y="639868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grpSp>
        <p:nvGrpSpPr>
          <p:cNvPr id="12" name="그룹 33">
            <a:extLst>
              <a:ext uri="{FF2B5EF4-FFF2-40B4-BE49-F238E27FC236}">
                <a16:creationId xmlns:a16="http://schemas.microsoft.com/office/drawing/2014/main" id="{D7FF7A8C-6D4F-7D67-B4EF-CE802E641EF9}"/>
              </a:ext>
            </a:extLst>
          </p:cNvPr>
          <p:cNvGrpSpPr/>
          <p:nvPr userDrawn="1"/>
        </p:nvGrpSpPr>
        <p:grpSpPr>
          <a:xfrm>
            <a:off x="2996536" y="744590"/>
            <a:ext cx="877918" cy="837278"/>
            <a:chOff x="3067656" y="681843"/>
            <a:chExt cx="877918" cy="837278"/>
          </a:xfrm>
        </p:grpSpPr>
        <p:sp>
          <p:nvSpPr>
            <p:cNvPr id="13" name="타원 3">
              <a:extLst>
                <a:ext uri="{FF2B5EF4-FFF2-40B4-BE49-F238E27FC236}">
                  <a16:creationId xmlns:a16="http://schemas.microsoft.com/office/drawing/2014/main" id="{1FC9F7AA-B980-049E-11E8-CA2588609FE6}"/>
                </a:ext>
              </a:extLst>
            </p:cNvPr>
            <p:cNvSpPr/>
            <p:nvPr/>
          </p:nvSpPr>
          <p:spPr>
            <a:xfrm>
              <a:off x="3087976" y="681843"/>
              <a:ext cx="837278" cy="8372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4" name="직사각형 27">
              <a:extLst>
                <a:ext uri="{FF2B5EF4-FFF2-40B4-BE49-F238E27FC236}">
                  <a16:creationId xmlns:a16="http://schemas.microsoft.com/office/drawing/2014/main" id="{6A59A644-9C34-BE2C-A404-65C369348BB5}"/>
                </a:ext>
              </a:extLst>
            </p:cNvPr>
            <p:cNvSpPr/>
            <p:nvPr/>
          </p:nvSpPr>
          <p:spPr>
            <a:xfrm>
              <a:off x="3067656" y="893813"/>
              <a:ext cx="8779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240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lt"/>
                  <a:ea typeface="넥슨Lv1고딕 Bold" panose="00000800000000000000" pitchFamily="2" charset="-127"/>
                </a:rPr>
                <a:t>01</a:t>
              </a:r>
              <a:endParaRPr lang="ko-KR" altLang="en-US" sz="24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넥슨Lv1고딕 Bold" panose="00000800000000000000" pitchFamily="2" charset="-127"/>
              </a:endParaRPr>
            </a:p>
          </p:txBody>
        </p:sp>
      </p:grpSp>
      <p:grpSp>
        <p:nvGrpSpPr>
          <p:cNvPr id="15" name="그룹 34">
            <a:extLst>
              <a:ext uri="{FF2B5EF4-FFF2-40B4-BE49-F238E27FC236}">
                <a16:creationId xmlns:a16="http://schemas.microsoft.com/office/drawing/2014/main" id="{112402E3-DBCC-830B-8517-3BCCC1DEC309}"/>
              </a:ext>
            </a:extLst>
          </p:cNvPr>
          <p:cNvGrpSpPr/>
          <p:nvPr userDrawn="1"/>
        </p:nvGrpSpPr>
        <p:grpSpPr>
          <a:xfrm>
            <a:off x="8316882" y="744590"/>
            <a:ext cx="877918" cy="837278"/>
            <a:chOff x="8245762" y="681843"/>
            <a:chExt cx="877918" cy="837278"/>
          </a:xfrm>
        </p:grpSpPr>
        <p:sp>
          <p:nvSpPr>
            <p:cNvPr id="16" name="타원 30">
              <a:extLst>
                <a:ext uri="{FF2B5EF4-FFF2-40B4-BE49-F238E27FC236}">
                  <a16:creationId xmlns:a16="http://schemas.microsoft.com/office/drawing/2014/main" id="{673409D4-0DA4-6B65-CCAB-502AB93DFEED}"/>
                </a:ext>
              </a:extLst>
            </p:cNvPr>
            <p:cNvSpPr/>
            <p:nvPr/>
          </p:nvSpPr>
          <p:spPr>
            <a:xfrm>
              <a:off x="8276242" y="681843"/>
              <a:ext cx="837278" cy="83727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sp>
          <p:nvSpPr>
            <p:cNvPr id="17" name="직사각형 31">
              <a:extLst>
                <a:ext uri="{FF2B5EF4-FFF2-40B4-BE49-F238E27FC236}">
                  <a16:creationId xmlns:a16="http://schemas.microsoft.com/office/drawing/2014/main" id="{7BFF38A0-E207-4156-DEE1-715822E95AC9}"/>
                </a:ext>
              </a:extLst>
            </p:cNvPr>
            <p:cNvSpPr/>
            <p:nvPr/>
          </p:nvSpPr>
          <p:spPr>
            <a:xfrm>
              <a:off x="8245762" y="893813"/>
              <a:ext cx="8779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240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lt"/>
                  <a:ea typeface="넥슨Lv1고딕 Bold" panose="00000800000000000000" pitchFamily="2" charset="-127"/>
                </a:rPr>
                <a:t>02</a:t>
              </a:r>
              <a:endParaRPr lang="ko-KR" altLang="en-US" sz="24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넥슨Lv1고딕 Bold" panose="00000800000000000000" pitchFamily="2" charset="-127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AEF5321-D9AA-066D-D57A-458D3465A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4617" y="1728799"/>
            <a:ext cx="4503737" cy="1605374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E468BA1-BAFD-13BD-B666-5A27EA39CC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3972" y="1709778"/>
            <a:ext cx="4503737" cy="1605374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8A7CD92-2161-855F-745D-29E6CF6989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8259" y="242243"/>
            <a:ext cx="679450" cy="162203"/>
          </a:xfrm>
          <a:prstGeom prst="rect">
            <a:avLst/>
          </a:prstGeom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2CAA68-CC13-5977-DA8E-DEF3EFCF60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390" y="215344"/>
            <a:ext cx="103049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_3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F0BB4B0-92DD-6985-8BF4-3C44C435CF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040" y="0"/>
            <a:ext cx="2865120" cy="6858000"/>
          </a:xfrm>
          <a:custGeom>
            <a:avLst/>
            <a:gdLst>
              <a:gd name="connsiteX0" fmla="*/ 0 w 2865120"/>
              <a:gd name="connsiteY0" fmla="*/ 0 h 6858000"/>
              <a:gd name="connsiteX1" fmla="*/ 2865120 w 2865120"/>
              <a:gd name="connsiteY1" fmla="*/ 0 h 6858000"/>
              <a:gd name="connsiteX2" fmla="*/ 2865120 w 2865120"/>
              <a:gd name="connsiteY2" fmla="*/ 6858000 h 6858000"/>
              <a:gd name="connsiteX3" fmla="*/ 0 w 286512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5120" h="6858000">
                <a:moveTo>
                  <a:pt x="0" y="0"/>
                </a:moveTo>
                <a:lnTo>
                  <a:pt x="2865120" y="0"/>
                </a:lnTo>
                <a:lnTo>
                  <a:pt x="28651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cxnSp>
        <p:nvCxnSpPr>
          <p:cNvPr id="4" name="직선 연결선 24">
            <a:extLst>
              <a:ext uri="{FF2B5EF4-FFF2-40B4-BE49-F238E27FC236}">
                <a16:creationId xmlns:a16="http://schemas.microsoft.com/office/drawing/2014/main" id="{6B91B870-1D4B-5DFF-D6E0-48763DDE7057}"/>
              </a:ext>
            </a:extLst>
          </p:cNvPr>
          <p:cNvCxnSpPr/>
          <p:nvPr userDrawn="1"/>
        </p:nvCxnSpPr>
        <p:spPr>
          <a:xfrm>
            <a:off x="3803864" y="3826159"/>
            <a:ext cx="8388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20">
            <a:extLst>
              <a:ext uri="{FF2B5EF4-FFF2-40B4-BE49-F238E27FC236}">
                <a16:creationId xmlns:a16="http://schemas.microsoft.com/office/drawing/2014/main" id="{063AD650-3E71-2888-6FDD-67AEA3B19C22}"/>
              </a:ext>
            </a:extLst>
          </p:cNvPr>
          <p:cNvGrpSpPr/>
          <p:nvPr userDrawn="1"/>
        </p:nvGrpSpPr>
        <p:grpSpPr>
          <a:xfrm>
            <a:off x="3739856" y="2962066"/>
            <a:ext cx="1888744" cy="505596"/>
            <a:chOff x="3899408" y="2648126"/>
            <a:chExt cx="1670665" cy="505596"/>
          </a:xfrm>
        </p:grpSpPr>
        <p:sp>
          <p:nvSpPr>
            <p:cNvPr id="6" name="모서리가 둥근 직사각형 45">
              <a:extLst>
                <a:ext uri="{FF2B5EF4-FFF2-40B4-BE49-F238E27FC236}">
                  <a16:creationId xmlns:a16="http://schemas.microsoft.com/office/drawing/2014/main" id="{1F6D432D-DF24-84B7-49B0-0B62C405DC39}"/>
                </a:ext>
              </a:extLst>
            </p:cNvPr>
            <p:cNvSpPr/>
            <p:nvPr/>
          </p:nvSpPr>
          <p:spPr>
            <a:xfrm>
              <a:off x="3899408" y="2648126"/>
              <a:ext cx="1670665" cy="50559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100"/>
            </a:p>
          </p:txBody>
        </p:sp>
        <p:sp>
          <p:nvSpPr>
            <p:cNvPr id="9" name="직사각형 46">
              <a:extLst>
                <a:ext uri="{FF2B5EF4-FFF2-40B4-BE49-F238E27FC236}">
                  <a16:creationId xmlns:a16="http://schemas.microsoft.com/office/drawing/2014/main" id="{8CEB349B-2932-FB9A-E903-15BAC5AF0A51}"/>
                </a:ext>
              </a:extLst>
            </p:cNvPr>
            <p:cNvSpPr/>
            <p:nvPr/>
          </p:nvSpPr>
          <p:spPr>
            <a:xfrm>
              <a:off x="3908133" y="2759266"/>
              <a:ext cx="54263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140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j-lt"/>
                  <a:ea typeface="넥슨Lv1고딕 Bold" panose="00000800000000000000" pitchFamily="2" charset="-127"/>
                </a:rPr>
                <a:t>01</a:t>
              </a:r>
              <a:endParaRPr lang="ko-KR" altLang="en-US" sz="14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넥슨Lv1고딕 Bold" panose="00000800000000000000" pitchFamily="2" charset="-127"/>
              </a:endParaRPr>
            </a:p>
          </p:txBody>
        </p:sp>
      </p:grpSp>
      <p:grpSp>
        <p:nvGrpSpPr>
          <p:cNvPr id="10" name="그룹 21">
            <a:extLst>
              <a:ext uri="{FF2B5EF4-FFF2-40B4-BE49-F238E27FC236}">
                <a16:creationId xmlns:a16="http://schemas.microsoft.com/office/drawing/2014/main" id="{78E55CEF-9101-E7CA-ED81-7EB6527FC78E}"/>
              </a:ext>
            </a:extLst>
          </p:cNvPr>
          <p:cNvGrpSpPr/>
          <p:nvPr userDrawn="1"/>
        </p:nvGrpSpPr>
        <p:grpSpPr>
          <a:xfrm>
            <a:off x="6487311" y="2962066"/>
            <a:ext cx="1888744" cy="505596"/>
            <a:chOff x="6646863" y="2648126"/>
            <a:chExt cx="1670665" cy="505596"/>
          </a:xfrm>
        </p:grpSpPr>
        <p:sp>
          <p:nvSpPr>
            <p:cNvPr id="11" name="모서리가 둥근 직사각형 49">
              <a:extLst>
                <a:ext uri="{FF2B5EF4-FFF2-40B4-BE49-F238E27FC236}">
                  <a16:creationId xmlns:a16="http://schemas.microsoft.com/office/drawing/2014/main" id="{AC8FD12E-CA1D-32B0-F007-DE3FD930077D}"/>
                </a:ext>
              </a:extLst>
            </p:cNvPr>
            <p:cNvSpPr/>
            <p:nvPr/>
          </p:nvSpPr>
          <p:spPr>
            <a:xfrm>
              <a:off x="6646863" y="2648126"/>
              <a:ext cx="1670665" cy="50559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100"/>
            </a:p>
          </p:txBody>
        </p:sp>
        <p:sp>
          <p:nvSpPr>
            <p:cNvPr id="13" name="직사각형 50">
              <a:extLst>
                <a:ext uri="{FF2B5EF4-FFF2-40B4-BE49-F238E27FC236}">
                  <a16:creationId xmlns:a16="http://schemas.microsoft.com/office/drawing/2014/main" id="{F210F0B6-A32D-21CE-7C23-3FBD4A25CC21}"/>
                </a:ext>
              </a:extLst>
            </p:cNvPr>
            <p:cNvSpPr/>
            <p:nvPr/>
          </p:nvSpPr>
          <p:spPr>
            <a:xfrm>
              <a:off x="6687909" y="2759266"/>
              <a:ext cx="4779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140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j-lt"/>
                  <a:ea typeface="넥슨Lv1고딕 Bold" panose="00000800000000000000" pitchFamily="2" charset="-127"/>
                </a:rPr>
                <a:t>02</a:t>
              </a:r>
              <a:endParaRPr lang="ko-KR" altLang="en-US" sz="14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넥슨Lv1고딕 Bold" panose="00000800000000000000" pitchFamily="2" charset="-127"/>
              </a:endParaRPr>
            </a:p>
          </p:txBody>
        </p:sp>
      </p:grpSp>
      <p:grpSp>
        <p:nvGrpSpPr>
          <p:cNvPr id="14" name="그룹 25">
            <a:extLst>
              <a:ext uri="{FF2B5EF4-FFF2-40B4-BE49-F238E27FC236}">
                <a16:creationId xmlns:a16="http://schemas.microsoft.com/office/drawing/2014/main" id="{F63CD8FA-4ED7-BDD9-E5F2-D063176E8936}"/>
              </a:ext>
            </a:extLst>
          </p:cNvPr>
          <p:cNvGrpSpPr/>
          <p:nvPr userDrawn="1"/>
        </p:nvGrpSpPr>
        <p:grpSpPr>
          <a:xfrm>
            <a:off x="9234766" y="2962066"/>
            <a:ext cx="1888744" cy="505596"/>
            <a:chOff x="9394318" y="2648126"/>
            <a:chExt cx="1670665" cy="505596"/>
          </a:xfrm>
        </p:grpSpPr>
        <p:sp>
          <p:nvSpPr>
            <p:cNvPr id="15" name="모서리가 둥근 직사각형 53">
              <a:extLst>
                <a:ext uri="{FF2B5EF4-FFF2-40B4-BE49-F238E27FC236}">
                  <a16:creationId xmlns:a16="http://schemas.microsoft.com/office/drawing/2014/main" id="{BBA67083-2DE4-A7AD-0A98-30A4AE966C97}"/>
                </a:ext>
              </a:extLst>
            </p:cNvPr>
            <p:cNvSpPr/>
            <p:nvPr/>
          </p:nvSpPr>
          <p:spPr>
            <a:xfrm>
              <a:off x="9394318" y="2648126"/>
              <a:ext cx="1670665" cy="505596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 sz="1100"/>
            </a:p>
          </p:txBody>
        </p:sp>
        <p:sp>
          <p:nvSpPr>
            <p:cNvPr id="17" name="직사각형 54">
              <a:extLst>
                <a:ext uri="{FF2B5EF4-FFF2-40B4-BE49-F238E27FC236}">
                  <a16:creationId xmlns:a16="http://schemas.microsoft.com/office/drawing/2014/main" id="{BCB8A05F-A7FF-836B-648C-5DA18653A487}"/>
                </a:ext>
              </a:extLst>
            </p:cNvPr>
            <p:cNvSpPr/>
            <p:nvPr/>
          </p:nvSpPr>
          <p:spPr>
            <a:xfrm>
              <a:off x="9431109" y="2759266"/>
              <a:ext cx="4865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sz="140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latin typeface="+mj-lt"/>
                  <a:ea typeface="넥슨Lv1고딕 Bold" panose="00000800000000000000" pitchFamily="2" charset="-127"/>
                </a:rPr>
                <a:t>03</a:t>
              </a:r>
              <a:endParaRPr lang="ko-KR" altLang="en-US" sz="14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넥슨Lv1고딕 Bold" panose="00000800000000000000" pitchFamily="2" charset="-127"/>
              </a:endParaRP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991C9D67-B549-8488-C098-8665211A39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97861" y="6524253"/>
            <a:ext cx="679450" cy="162203"/>
          </a:xfrm>
          <a:prstGeom prst="rect">
            <a:avLst/>
          </a:prstGeom>
        </p:spPr>
      </p:pic>
      <p:pic>
        <p:nvPicPr>
          <p:cNvPr id="22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6995CF-DD61-9D38-DDE5-09CE579E30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992" y="6497354"/>
            <a:ext cx="1030490" cy="216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6EC27D-E2AD-08CE-F7FB-2075D7D1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9482" y="6354856"/>
            <a:ext cx="6401264" cy="430779"/>
          </a:xfrm>
        </p:spPr>
        <p:txBody>
          <a:bodyPr/>
          <a:lstStyle>
            <a:lvl1pPr algn="r"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AA733AED-7E9E-C2F3-DA38-A284C930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0446" y="6382582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13987B61-11B5-B228-A2D4-427772345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077" y="1383223"/>
            <a:ext cx="7280032" cy="1040925"/>
          </a:xfrm>
        </p:spPr>
        <p:txBody>
          <a:bodyPr/>
          <a:lstStyle>
            <a:lvl1pPr latinLnBrk="0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직사각형 13">
            <a:extLst>
              <a:ext uri="{FF2B5EF4-FFF2-40B4-BE49-F238E27FC236}">
                <a16:creationId xmlns:a16="http://schemas.microsoft.com/office/drawing/2014/main" id="{0F9DC81A-D22F-D977-9C55-132B47DCBC11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직선 연결선 14">
            <a:extLst>
              <a:ext uri="{FF2B5EF4-FFF2-40B4-BE49-F238E27FC236}">
                <a16:creationId xmlns:a16="http://schemas.microsoft.com/office/drawing/2014/main" id="{EAADC291-229A-743D-4A3F-6D79943E7A77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D51C43B-BD09-322A-7B5F-5EB6A90B2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1235" y="4659938"/>
            <a:ext cx="2052638" cy="1388686"/>
          </a:xfrm>
        </p:spPr>
        <p:txBody>
          <a:bodyPr>
            <a:normAutofit/>
          </a:bodyPr>
          <a:lstStyle>
            <a:lvl1pPr marL="0" indent="0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B7E2E19E-F5D1-31FA-ECBB-1AF575AF4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22988" y="4705272"/>
            <a:ext cx="2052638" cy="1388686"/>
          </a:xfrm>
        </p:spPr>
        <p:txBody>
          <a:bodyPr>
            <a:normAutofit/>
          </a:bodyPr>
          <a:lstStyle>
            <a:lvl1pPr marL="0" indent="0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653C3E7-1AAD-4D0F-E3E9-F26E850FA5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88108" y="4693538"/>
            <a:ext cx="2052638" cy="1388686"/>
          </a:xfrm>
        </p:spPr>
        <p:txBody>
          <a:bodyPr>
            <a:normAutofit/>
          </a:bodyPr>
          <a:lstStyle>
            <a:lvl1pPr marL="0" indent="0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723A369-A6DF-4245-047F-7F26B742FA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3650" y="4016534"/>
            <a:ext cx="2070100" cy="592863"/>
          </a:xfrm>
        </p:spPr>
        <p:txBody>
          <a:bodyPr>
            <a:noAutofit/>
          </a:bodyPr>
          <a:lstStyle>
            <a:lvl1pPr marL="0" indent="0" latinLnBrk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FEDFEB48-C769-9134-4B4A-403077588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5526" y="4016534"/>
            <a:ext cx="2070100" cy="643404"/>
          </a:xfrm>
        </p:spPr>
        <p:txBody>
          <a:bodyPr>
            <a:noAutofit/>
          </a:bodyPr>
          <a:lstStyle>
            <a:lvl1pPr marL="0" indent="0" latinLnBrk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79FC385F-38C5-16A8-C083-694D313A9D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8108" y="4016534"/>
            <a:ext cx="2070100" cy="643402"/>
          </a:xfrm>
        </p:spPr>
        <p:txBody>
          <a:bodyPr>
            <a:noAutofit/>
          </a:bodyPr>
          <a:lstStyle>
            <a:lvl1pPr marL="0" indent="0" latinLnBrk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47933244-6619-E435-9F0F-4861A1287E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19" y="3076190"/>
            <a:ext cx="1083432" cy="340934"/>
          </a:xfrm>
        </p:spPr>
        <p:txBody>
          <a:bodyPr>
            <a:noAutofit/>
          </a:bodyPr>
          <a:lstStyle>
            <a:lvl1pPr marL="0" indent="0" latinLnBrk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4B6A1F29-F1CF-5DEC-3C11-3881DF4855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5699" y="3051448"/>
            <a:ext cx="1083432" cy="340934"/>
          </a:xfrm>
        </p:spPr>
        <p:txBody>
          <a:bodyPr>
            <a:noAutofit/>
          </a:bodyPr>
          <a:lstStyle>
            <a:lvl1pPr marL="0" indent="0" latinLnBrk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82782AC8-901E-C07A-EC79-05E3C7007C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81442" y="3065074"/>
            <a:ext cx="1083432" cy="340934"/>
          </a:xfrm>
        </p:spPr>
        <p:txBody>
          <a:bodyPr>
            <a:noAutofit/>
          </a:bodyPr>
          <a:lstStyle>
            <a:lvl1pPr marL="0" indent="0" latinLnBrk="0"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41" name="직사각형 64">
            <a:extLst>
              <a:ext uri="{FF2B5EF4-FFF2-40B4-BE49-F238E27FC236}">
                <a16:creationId xmlns:a16="http://schemas.microsoft.com/office/drawing/2014/main" id="{7C68063C-1D83-FDFB-D2E6-0F1B0F7903CA}"/>
              </a:ext>
            </a:extLst>
          </p:cNvPr>
          <p:cNvSpPr/>
          <p:nvPr userDrawn="1"/>
        </p:nvSpPr>
        <p:spPr>
          <a:xfrm>
            <a:off x="0" y="0"/>
            <a:ext cx="193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892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9133840" y="0"/>
            <a:ext cx="3058160" cy="685800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cxnSp>
        <p:nvCxnSpPr>
          <p:cNvPr id="4" name="직선 연결선 24">
            <a:extLst>
              <a:ext uri="{FF2B5EF4-FFF2-40B4-BE49-F238E27FC236}">
                <a16:creationId xmlns:a16="http://schemas.microsoft.com/office/drawing/2014/main" id="{FDFB410A-822B-ACB9-8523-C59496C3959B}"/>
              </a:ext>
            </a:extLst>
          </p:cNvPr>
          <p:cNvCxnSpPr/>
          <p:nvPr userDrawn="1"/>
        </p:nvCxnSpPr>
        <p:spPr>
          <a:xfrm>
            <a:off x="0" y="3743113"/>
            <a:ext cx="921512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59">
            <a:extLst>
              <a:ext uri="{FF2B5EF4-FFF2-40B4-BE49-F238E27FC236}">
                <a16:creationId xmlns:a16="http://schemas.microsoft.com/office/drawing/2014/main" id="{D370F523-03DC-C37F-2B1F-152376A0CB81}"/>
              </a:ext>
            </a:extLst>
          </p:cNvPr>
          <p:cNvSpPr/>
          <p:nvPr userDrawn="1"/>
        </p:nvSpPr>
        <p:spPr>
          <a:xfrm>
            <a:off x="8937254" y="0"/>
            <a:ext cx="193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" name="모서리가 둥근 직사각형 45">
            <a:extLst>
              <a:ext uri="{FF2B5EF4-FFF2-40B4-BE49-F238E27FC236}">
                <a16:creationId xmlns:a16="http://schemas.microsoft.com/office/drawing/2014/main" id="{DD5246B6-63B5-0B7B-FA6D-687F83606E4E}"/>
              </a:ext>
            </a:extLst>
          </p:cNvPr>
          <p:cNvSpPr/>
          <p:nvPr/>
        </p:nvSpPr>
        <p:spPr>
          <a:xfrm>
            <a:off x="1234025" y="2923404"/>
            <a:ext cx="2548260" cy="5055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10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F84D266-3791-E6CE-0F04-75F39D647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785" y="4700630"/>
            <a:ext cx="4167553" cy="1388686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541CE883-CA05-8031-BD3E-9624B981F1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4140" y="4057226"/>
            <a:ext cx="3082341" cy="592863"/>
          </a:xfrm>
        </p:spPr>
        <p:txBody>
          <a:bodyPr>
            <a:noAutofit/>
          </a:bodyPr>
          <a:lstStyle>
            <a:lvl1pPr marL="0" indent="0" algn="ctr" latinLnBrk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2" name="Text Placeholder 31">
            <a:extLst>
              <a:ext uri="{FF2B5EF4-FFF2-40B4-BE49-F238E27FC236}">
                <a16:creationId xmlns:a16="http://schemas.microsoft.com/office/drawing/2014/main" id="{91F88004-3872-FBCD-2157-A0E7EBBE17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3416" y="3013183"/>
            <a:ext cx="2343789" cy="415817"/>
          </a:xfrm>
        </p:spPr>
        <p:txBody>
          <a:bodyPr>
            <a:no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타원 16">
            <a:extLst>
              <a:ext uri="{FF2B5EF4-FFF2-40B4-BE49-F238E27FC236}">
                <a16:creationId xmlns:a16="http://schemas.microsoft.com/office/drawing/2014/main" id="{C527DF60-6C0A-E096-79D6-C62D7FCB5E8C}"/>
              </a:ext>
            </a:extLst>
          </p:cNvPr>
          <p:cNvSpPr/>
          <p:nvPr userDrawn="1"/>
        </p:nvSpPr>
        <p:spPr>
          <a:xfrm>
            <a:off x="2470294" y="3689304"/>
            <a:ext cx="107618" cy="1076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5" name="모서리가 둥근 직사각형 45">
            <a:extLst>
              <a:ext uri="{FF2B5EF4-FFF2-40B4-BE49-F238E27FC236}">
                <a16:creationId xmlns:a16="http://schemas.microsoft.com/office/drawing/2014/main" id="{9F3FCAF8-88BB-7CA2-1D98-C31B1EA10253}"/>
              </a:ext>
            </a:extLst>
          </p:cNvPr>
          <p:cNvSpPr/>
          <p:nvPr userDrawn="1"/>
        </p:nvSpPr>
        <p:spPr>
          <a:xfrm>
            <a:off x="5585590" y="2923404"/>
            <a:ext cx="2548260" cy="50559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 sz="110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8A001C43-2342-2363-96E3-DF9AD0C5B1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06108" y="4700630"/>
            <a:ext cx="3886199" cy="1388686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31">
            <a:extLst>
              <a:ext uri="{FF2B5EF4-FFF2-40B4-BE49-F238E27FC236}">
                <a16:creationId xmlns:a16="http://schemas.microsoft.com/office/drawing/2014/main" id="{CF1307E8-BAE1-73ED-B9C2-C4D8C64D3E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25705" y="4057226"/>
            <a:ext cx="3082341" cy="592863"/>
          </a:xfrm>
        </p:spPr>
        <p:txBody>
          <a:bodyPr>
            <a:noAutofit/>
          </a:bodyPr>
          <a:lstStyle>
            <a:lvl1pPr marL="0" indent="0" algn="ctr" latinLnBrk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E17980D0-D45F-EF63-297A-ACCFF7E894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94981" y="3013183"/>
            <a:ext cx="2343789" cy="415817"/>
          </a:xfrm>
        </p:spPr>
        <p:txBody>
          <a:bodyPr>
            <a:no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9" name="타원 16">
            <a:extLst>
              <a:ext uri="{FF2B5EF4-FFF2-40B4-BE49-F238E27FC236}">
                <a16:creationId xmlns:a16="http://schemas.microsoft.com/office/drawing/2014/main" id="{B4341055-091F-B7DA-4293-0D4850571D4F}"/>
              </a:ext>
            </a:extLst>
          </p:cNvPr>
          <p:cNvSpPr/>
          <p:nvPr userDrawn="1"/>
        </p:nvSpPr>
        <p:spPr>
          <a:xfrm>
            <a:off x="6821859" y="3689304"/>
            <a:ext cx="107618" cy="1076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D76F3E-DBB1-CEA4-3B22-1CE3D283F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513" y="739294"/>
            <a:ext cx="7295650" cy="1600758"/>
          </a:xfrm>
        </p:spPr>
        <p:txBody>
          <a:bodyPr/>
          <a:lstStyle>
            <a:lvl1pPr latinLnBrk="0">
              <a:defRPr b="0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4EAD000D-A62E-E5CF-158E-CE6EF36A5EF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262156" y="6382238"/>
            <a:ext cx="6595681" cy="365032"/>
          </a:xfrm>
        </p:spPr>
        <p:txBody>
          <a:bodyPr/>
          <a:lstStyle>
            <a:lvl1pPr algn="r"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56829FE-B107-77A7-59E2-4B71D7A6FF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706184" y="6382238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직사각형 13">
            <a:extLst>
              <a:ext uri="{FF2B5EF4-FFF2-40B4-BE49-F238E27FC236}">
                <a16:creationId xmlns:a16="http://schemas.microsoft.com/office/drawing/2014/main" id="{F122A366-219F-85D4-380D-7166CA4D8602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직선 연결선 14">
            <a:extLst>
              <a:ext uri="{FF2B5EF4-FFF2-40B4-BE49-F238E27FC236}">
                <a16:creationId xmlns:a16="http://schemas.microsoft.com/office/drawing/2014/main" id="{40A44B5F-29E7-3F0E-2752-FFCEC0DA88F5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phic 25">
            <a:extLst>
              <a:ext uri="{FF2B5EF4-FFF2-40B4-BE49-F238E27FC236}">
                <a16:creationId xmlns:a16="http://schemas.microsoft.com/office/drawing/2014/main" id="{014BD2B5-C4BF-38F9-F3E3-F49F0B033D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27" name="Picture 2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80E5559-2AF3-F539-8453-0B7C653159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61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items_Blu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1097280"/>
            <a:ext cx="8605520" cy="339344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4" name="직사각형 7">
            <a:extLst>
              <a:ext uri="{FF2B5EF4-FFF2-40B4-BE49-F238E27FC236}">
                <a16:creationId xmlns:a16="http://schemas.microsoft.com/office/drawing/2014/main" id="{51435215-5E30-BF8C-FAD0-6DCFF83A4FD8}"/>
              </a:ext>
            </a:extLst>
          </p:cNvPr>
          <p:cNvSpPr/>
          <p:nvPr userDrawn="1"/>
        </p:nvSpPr>
        <p:spPr>
          <a:xfrm>
            <a:off x="8605520" y="1097280"/>
            <a:ext cx="3586480" cy="3393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C4A4AD43-B618-CD88-7946-07F407327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370" y="5208690"/>
            <a:ext cx="5099538" cy="1065933"/>
          </a:xfrm>
        </p:spPr>
        <p:txBody>
          <a:bodyPr>
            <a:normAutofit/>
          </a:bodyPr>
          <a:lstStyle>
            <a:lvl1pPr marL="0" indent="0" algn="l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1">
            <a:extLst>
              <a:ext uri="{FF2B5EF4-FFF2-40B4-BE49-F238E27FC236}">
                <a16:creationId xmlns:a16="http://schemas.microsoft.com/office/drawing/2014/main" id="{13837EDB-22BC-C155-C7FE-369904C487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370" y="4635626"/>
            <a:ext cx="5099538" cy="428745"/>
          </a:xfrm>
        </p:spPr>
        <p:txBody>
          <a:bodyPr>
            <a:noAutofit/>
          </a:bodyPr>
          <a:lstStyle>
            <a:lvl1pPr marL="0" indent="0" algn="l" latinLnBrk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EB316152-478F-1664-83E6-F883EE6A60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5069" y="5208690"/>
            <a:ext cx="5099538" cy="1065933"/>
          </a:xfrm>
        </p:spPr>
        <p:txBody>
          <a:bodyPr>
            <a:normAutofit/>
          </a:bodyPr>
          <a:lstStyle>
            <a:lvl1pPr marL="0" indent="0" algn="l" latinLnBrk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88F4E178-7769-67AF-4C91-C6CA182C8D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5069" y="4635626"/>
            <a:ext cx="5099538" cy="428745"/>
          </a:xfrm>
        </p:spPr>
        <p:txBody>
          <a:bodyPr>
            <a:noAutofit/>
          </a:bodyPr>
          <a:lstStyle>
            <a:lvl1pPr marL="0" indent="0" algn="l" latinLnBrk="0"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3" name="직사각형 13">
            <a:extLst>
              <a:ext uri="{FF2B5EF4-FFF2-40B4-BE49-F238E27FC236}">
                <a16:creationId xmlns:a16="http://schemas.microsoft.com/office/drawing/2014/main" id="{BDC83D43-A301-544B-0ECB-721996D07CF0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연결선 14">
            <a:extLst>
              <a:ext uri="{FF2B5EF4-FFF2-40B4-BE49-F238E27FC236}">
                <a16:creationId xmlns:a16="http://schemas.microsoft.com/office/drawing/2014/main" id="{5E670402-8A85-0250-6A1C-EADF861443B2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BD00495-E4CF-78CB-B5B1-4BB7E9F7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415" y="1723293"/>
            <a:ext cx="2725616" cy="2426676"/>
          </a:xfrm>
        </p:spPr>
        <p:txBody>
          <a:bodyPr>
            <a:normAutofit/>
          </a:bodyPr>
          <a:lstStyle>
            <a:lvl1pPr algn="ctr" latinLnBrk="0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2F22E0E-01D9-B190-0C56-DC1088A462D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132051" y="6363070"/>
            <a:ext cx="9396617" cy="42874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72F47C9-350D-05C3-B43B-EC9DAB7F791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68369" y="642669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7" name="Picture 26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12398AB2-0057-BEFB-B4D4-963416F7C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341" r="59278"/>
          <a:stretch/>
        </p:blipFill>
        <p:spPr>
          <a:xfrm>
            <a:off x="9905747" y="1097279"/>
            <a:ext cx="2286253" cy="192948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680EA834-F851-8D8C-925F-8D9AEA0F81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29" name="Picture 2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738DF17-45D6-315C-3285-65E8B6A6BE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1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_2blue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직사각형 11">
            <a:extLst>
              <a:ext uri="{FF2B5EF4-FFF2-40B4-BE49-F238E27FC236}">
                <a16:creationId xmlns:a16="http://schemas.microsoft.com/office/drawing/2014/main" id="{E566FC5F-C513-EF29-A938-FA4A27E7E0A9}"/>
              </a:ext>
            </a:extLst>
          </p:cNvPr>
          <p:cNvSpPr/>
          <p:nvPr userDrawn="1"/>
        </p:nvSpPr>
        <p:spPr>
          <a:xfrm>
            <a:off x="692575" y="1326539"/>
            <a:ext cx="3912083" cy="304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5" name="직사각형 11">
            <a:extLst>
              <a:ext uri="{FF2B5EF4-FFF2-40B4-BE49-F238E27FC236}">
                <a16:creationId xmlns:a16="http://schemas.microsoft.com/office/drawing/2014/main" id="{FD1E46F8-0871-3451-998B-99E41FF85293}"/>
              </a:ext>
            </a:extLst>
          </p:cNvPr>
          <p:cNvSpPr/>
          <p:nvPr userDrawn="1"/>
        </p:nvSpPr>
        <p:spPr>
          <a:xfrm>
            <a:off x="5113776" y="1330726"/>
            <a:ext cx="3912083" cy="304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pic>
        <p:nvPicPr>
          <p:cNvPr id="51" name="Picture 50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451DBC41-34F3-1A94-6BAF-A6615B190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53285"/>
          <a:stretch/>
        </p:blipFill>
        <p:spPr>
          <a:xfrm>
            <a:off x="9114169" y="-1"/>
            <a:ext cx="3077831" cy="2881307"/>
          </a:xfrm>
          <a:prstGeom prst="rect">
            <a:avLst/>
          </a:prstGeom>
        </p:spPr>
      </p:pic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4A3B33C3-08CF-6ED6-2253-0CB9EB8B35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5857" y="3464560"/>
            <a:ext cx="9416144" cy="3393440"/>
          </a:xfrm>
          <a:custGeom>
            <a:avLst/>
            <a:gdLst>
              <a:gd name="connsiteX0" fmla="*/ 1828801 w 9416144"/>
              <a:gd name="connsiteY0" fmla="*/ 0 h 3393440"/>
              <a:gd name="connsiteX1" fmla="*/ 2337919 w 9416144"/>
              <a:gd name="connsiteY1" fmla="*/ 0 h 3393440"/>
              <a:gd name="connsiteX2" fmla="*/ 2337919 w 9416144"/>
              <a:gd name="connsiteY2" fmla="*/ 914167 h 3393440"/>
              <a:gd name="connsiteX3" fmla="*/ 6250002 w 9416144"/>
              <a:gd name="connsiteY3" fmla="*/ 914167 h 3393440"/>
              <a:gd name="connsiteX4" fmla="*/ 6250002 w 9416144"/>
              <a:gd name="connsiteY4" fmla="*/ 0 h 3393440"/>
              <a:gd name="connsiteX5" fmla="*/ 9416144 w 9416144"/>
              <a:gd name="connsiteY5" fmla="*/ 0 h 3393440"/>
              <a:gd name="connsiteX6" fmla="*/ 9416144 w 9416144"/>
              <a:gd name="connsiteY6" fmla="*/ 3393440 h 3393440"/>
              <a:gd name="connsiteX7" fmla="*/ 0 w 9416144"/>
              <a:gd name="connsiteY7" fmla="*/ 3393440 h 3393440"/>
              <a:gd name="connsiteX8" fmla="*/ 0 w 9416144"/>
              <a:gd name="connsiteY8" fmla="*/ 909980 h 3393440"/>
              <a:gd name="connsiteX9" fmla="*/ 1828801 w 9416144"/>
              <a:gd name="connsiteY9" fmla="*/ 90998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16144" h="3393440">
                <a:moveTo>
                  <a:pt x="1828801" y="0"/>
                </a:moveTo>
                <a:lnTo>
                  <a:pt x="2337919" y="0"/>
                </a:lnTo>
                <a:lnTo>
                  <a:pt x="2337919" y="914167"/>
                </a:lnTo>
                <a:lnTo>
                  <a:pt x="6250002" y="914167"/>
                </a:lnTo>
                <a:lnTo>
                  <a:pt x="6250002" y="0"/>
                </a:lnTo>
                <a:lnTo>
                  <a:pt x="9416144" y="0"/>
                </a:lnTo>
                <a:lnTo>
                  <a:pt x="9416144" y="3393440"/>
                </a:lnTo>
                <a:lnTo>
                  <a:pt x="0" y="3393440"/>
                </a:lnTo>
                <a:lnTo>
                  <a:pt x="0" y="909980"/>
                </a:lnTo>
                <a:lnTo>
                  <a:pt x="1828801" y="90998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17" name="직사각형 13">
            <a:extLst>
              <a:ext uri="{FF2B5EF4-FFF2-40B4-BE49-F238E27FC236}">
                <a16:creationId xmlns:a16="http://schemas.microsoft.com/office/drawing/2014/main" id="{FB767328-CAAF-2370-40C9-7FD1E2FFD534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직선 연결선 14">
            <a:extLst>
              <a:ext uri="{FF2B5EF4-FFF2-40B4-BE49-F238E27FC236}">
                <a16:creationId xmlns:a16="http://schemas.microsoft.com/office/drawing/2014/main" id="{93781711-94E0-22A9-80D6-CC0877B536D0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C7613D-F230-0603-D070-69D0EB92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5688" y="6407883"/>
            <a:ext cx="9281462" cy="365125"/>
          </a:xfrm>
        </p:spPr>
        <p:txBody>
          <a:bodyPr/>
          <a:lstStyle>
            <a:lvl1pPr algn="r"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88A5D-00BE-03CE-22A7-9C3C6024E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6850" y="6407883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F7AC6583-A337-47A4-5A17-52564337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93" y="335253"/>
            <a:ext cx="7820758" cy="829756"/>
          </a:xfrm>
        </p:spPr>
        <p:txBody>
          <a:bodyPr/>
          <a:lstStyle>
            <a:lvl1pPr algn="r" latinLnBrk="0"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28C4327E-1EBA-781C-EEB1-8DAD887CE3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1584" y="1507407"/>
            <a:ext cx="3082341" cy="592863"/>
          </a:xfrm>
        </p:spPr>
        <p:txBody>
          <a:bodyPr>
            <a:noAutofit/>
          </a:bodyPr>
          <a:lstStyle>
            <a:lvl1pPr marL="0" indent="0" algn="ctr" latinLnBrk="0">
              <a:buNone/>
              <a:defRPr sz="28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06DD7C30-4836-0D02-5A0C-E4FC2A23FC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2785" y="2285325"/>
            <a:ext cx="3216769" cy="1823007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B92CF4D4-7679-996D-0657-F38D2E1827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75540" y="1511594"/>
            <a:ext cx="3082341" cy="592863"/>
          </a:xfrm>
        </p:spPr>
        <p:txBody>
          <a:bodyPr>
            <a:noAutofit/>
          </a:bodyPr>
          <a:lstStyle>
            <a:lvl1pPr marL="0" indent="0" algn="ctr" latinLnBrk="0">
              <a:buNone/>
              <a:defRPr sz="280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A2B11ABE-50EF-202A-9E15-A2F267C1EF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5051" y="2298053"/>
            <a:ext cx="3216769" cy="1823007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6" name="Graphic 55">
            <a:extLst>
              <a:ext uri="{FF2B5EF4-FFF2-40B4-BE49-F238E27FC236}">
                <a16:creationId xmlns:a16="http://schemas.microsoft.com/office/drawing/2014/main" id="{9983DAC6-07AB-F13C-42D5-9880463DF3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750" y="6443742"/>
            <a:ext cx="904800" cy="216000"/>
          </a:xfrm>
          <a:prstGeom prst="rect">
            <a:avLst/>
          </a:prstGeom>
        </p:spPr>
      </p:pic>
      <p:pic>
        <p:nvPicPr>
          <p:cNvPr id="57" name="Picture 5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BF3DEB1-7952-5D99-1146-9928E1249CB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43" y="6443742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5C38FE-8683-2307-CA35-E81690AB45CA}"/>
              </a:ext>
            </a:extLst>
          </p:cNvPr>
          <p:cNvSpPr txBox="1"/>
          <p:nvPr userDrawn="1"/>
        </p:nvSpPr>
        <p:spPr>
          <a:xfrm>
            <a:off x="7791281" y="1832569"/>
            <a:ext cx="407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tx2">
                    <a:alpha val="71000"/>
                  </a:schemeClr>
                </a:solidFill>
                <a:effectLst/>
                <a:latin typeface="+mj-lt"/>
                <a:ea typeface="+mn-ea"/>
                <a:cs typeface="+mn-cs"/>
              </a:rPr>
              <a:t>Open Science Impact Pathways</a:t>
            </a:r>
            <a:r>
              <a:rPr lang="en-GR" sz="2400">
                <a:solidFill>
                  <a:schemeClr val="tx2">
                    <a:alpha val="71000"/>
                  </a:schemeClr>
                </a:solidFill>
                <a:effectLst/>
                <a:latin typeface="+mj-lt"/>
              </a:rPr>
              <a:t> </a:t>
            </a:r>
            <a:endParaRPr lang="ko-KR" altLang="en-US" sz="2400">
              <a:solidFill>
                <a:schemeClr val="tx2">
                  <a:alpha val="71000"/>
                </a:schemeClr>
              </a:solidFill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3035C-1CF8-5482-1968-01840942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9" y="3219747"/>
            <a:ext cx="5345723" cy="1325563"/>
          </a:xfrm>
        </p:spPr>
        <p:txBody>
          <a:bodyPr>
            <a:noAutofit/>
          </a:bodyPr>
          <a:lstStyle>
            <a:lvl1pPr algn="r">
              <a:defRPr sz="5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7972509-6286-6718-5B13-C04C47504C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66648" y="4611043"/>
            <a:ext cx="4079875" cy="109061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</a:t>
            </a:r>
          </a:p>
        </p:txBody>
      </p:sp>
      <p:pic>
        <p:nvPicPr>
          <p:cNvPr id="12" name="Picture 11" descr="Logo&#10;&#10;Description automatically generated with low confidence">
            <a:extLst>
              <a:ext uri="{FF2B5EF4-FFF2-40B4-BE49-F238E27FC236}">
                <a16:creationId xmlns:a16="http://schemas.microsoft.com/office/drawing/2014/main" id="{423EF0A2-F69A-F521-FE00-D6E274A086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879" y="388299"/>
            <a:ext cx="5345723" cy="1275322"/>
          </a:xfrm>
          <a:prstGeom prst="rect">
            <a:avLst/>
          </a:prstGeom>
        </p:spPr>
      </p:pic>
      <p:pic>
        <p:nvPicPr>
          <p:cNvPr id="16" name="Picture 1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6ACDABDA-4FAF-314A-4FAE-28E39E9D65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6" y="6339375"/>
            <a:ext cx="1877256" cy="392400"/>
          </a:xfrm>
          <a:prstGeom prst="rect">
            <a:avLst/>
          </a:prstGeom>
        </p:spPr>
      </p:pic>
      <p:cxnSp>
        <p:nvCxnSpPr>
          <p:cNvPr id="14" name="직선 연결선 33">
            <a:extLst>
              <a:ext uri="{FF2B5EF4-FFF2-40B4-BE49-F238E27FC236}">
                <a16:creationId xmlns:a16="http://schemas.microsoft.com/office/drawing/2014/main" id="{8B289CEE-EAFC-4C03-FF22-B0BC044ED0AF}"/>
              </a:ext>
            </a:extLst>
          </p:cNvPr>
          <p:cNvCxnSpPr>
            <a:cxnSpLocks/>
          </p:cNvCxnSpPr>
          <p:nvPr userDrawn="1"/>
        </p:nvCxnSpPr>
        <p:spPr>
          <a:xfrm flipH="1">
            <a:off x="6891144" y="2063401"/>
            <a:ext cx="775504" cy="0"/>
          </a:xfrm>
          <a:prstGeom prst="line">
            <a:avLst/>
          </a:prstGeom>
          <a:ln w="38100">
            <a:solidFill>
              <a:schemeClr val="accent1">
                <a:alpha val="36866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DD9194B-20D1-761B-E356-C20D3C5EAD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5334001" cy="6858000"/>
          </a:xfrm>
          <a:custGeom>
            <a:avLst/>
            <a:gdLst>
              <a:gd name="connsiteX0" fmla="*/ 0 w 5334001"/>
              <a:gd name="connsiteY0" fmla="*/ 762000 h 6858000"/>
              <a:gd name="connsiteX1" fmla="*/ 4572000 w 5334001"/>
              <a:gd name="connsiteY1" fmla="*/ 762000 h 6858000"/>
              <a:gd name="connsiteX2" fmla="*/ 4572000 w 5334001"/>
              <a:gd name="connsiteY2" fmla="*/ 6096000 h 6858000"/>
              <a:gd name="connsiteX3" fmla="*/ 0 w 5334001"/>
              <a:gd name="connsiteY3" fmla="*/ 6096000 h 6858000"/>
              <a:gd name="connsiteX4" fmla="*/ 5334000 w 5334001"/>
              <a:gd name="connsiteY4" fmla="*/ 0 h 6858000"/>
              <a:gd name="connsiteX5" fmla="*/ 5334001 w 5334001"/>
              <a:gd name="connsiteY5" fmla="*/ 0 h 6858000"/>
              <a:gd name="connsiteX6" fmla="*/ 5334001 w 5334001"/>
              <a:gd name="connsiteY6" fmla="*/ 6858000 h 6858000"/>
              <a:gd name="connsiteX7" fmla="*/ 5334000 w 5334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4001" h="6858000">
                <a:moveTo>
                  <a:pt x="0" y="762000"/>
                </a:moveTo>
                <a:lnTo>
                  <a:pt x="4572000" y="762000"/>
                </a:lnTo>
                <a:lnTo>
                  <a:pt x="4572000" y="6096000"/>
                </a:lnTo>
                <a:lnTo>
                  <a:pt x="0" y="6096000"/>
                </a:lnTo>
                <a:close/>
                <a:moveTo>
                  <a:pt x="5334000" y="0"/>
                </a:moveTo>
                <a:lnTo>
                  <a:pt x="5334001" y="0"/>
                </a:lnTo>
                <a:lnTo>
                  <a:pt x="5334001" y="6858000"/>
                </a:lnTo>
                <a:lnTo>
                  <a:pt x="533400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/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79164FEA-2C53-9511-FEF2-77155AD763D9}"/>
              </a:ext>
            </a:extLst>
          </p:cNvPr>
          <p:cNvSpPr/>
          <p:nvPr userDrawn="1"/>
        </p:nvSpPr>
        <p:spPr>
          <a:xfrm>
            <a:off x="-1" y="0"/>
            <a:ext cx="6096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1" name="Picture 20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C37283D-2C89-1C61-7C0B-497DB002F2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5" y="6257233"/>
            <a:ext cx="187725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67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7">
            <a:extLst>
              <a:ext uri="{FF2B5EF4-FFF2-40B4-BE49-F238E27FC236}">
                <a16:creationId xmlns:a16="http://schemas.microsoft.com/office/drawing/2014/main" id="{A8D2865B-8183-E696-3F90-BD44C2A9B73F}"/>
              </a:ext>
            </a:extLst>
          </p:cNvPr>
          <p:cNvSpPr/>
          <p:nvPr userDrawn="1"/>
        </p:nvSpPr>
        <p:spPr>
          <a:xfrm>
            <a:off x="6548204" y="782320"/>
            <a:ext cx="4688756" cy="4958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B0B235-29AD-30BA-1551-D229DBF8E3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42160"/>
            <a:ext cx="7701280" cy="4815840"/>
          </a:xfrm>
          <a:custGeom>
            <a:avLst/>
            <a:gdLst>
              <a:gd name="connsiteX0" fmla="*/ 0 w 7701280"/>
              <a:gd name="connsiteY0" fmla="*/ 0 h 4815840"/>
              <a:gd name="connsiteX1" fmla="*/ 6548204 w 7701280"/>
              <a:gd name="connsiteY1" fmla="*/ 0 h 4815840"/>
              <a:gd name="connsiteX2" fmla="*/ 6548204 w 7701280"/>
              <a:gd name="connsiteY2" fmla="*/ 3698240 h 4815840"/>
              <a:gd name="connsiteX3" fmla="*/ 7701280 w 7701280"/>
              <a:gd name="connsiteY3" fmla="*/ 3698240 h 4815840"/>
              <a:gd name="connsiteX4" fmla="*/ 7701280 w 7701280"/>
              <a:gd name="connsiteY4" fmla="*/ 4815840 h 4815840"/>
              <a:gd name="connsiteX5" fmla="*/ 0 w 7701280"/>
              <a:gd name="connsiteY5" fmla="*/ 4815840 h 481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1280" h="4815840">
                <a:moveTo>
                  <a:pt x="0" y="0"/>
                </a:moveTo>
                <a:lnTo>
                  <a:pt x="6548204" y="0"/>
                </a:lnTo>
                <a:lnTo>
                  <a:pt x="6548204" y="3698240"/>
                </a:lnTo>
                <a:lnTo>
                  <a:pt x="7701280" y="3698240"/>
                </a:lnTo>
                <a:lnTo>
                  <a:pt x="7701280" y="4815840"/>
                </a:lnTo>
                <a:lnTo>
                  <a:pt x="0" y="48158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6" name="직사각형 13">
            <a:extLst>
              <a:ext uri="{FF2B5EF4-FFF2-40B4-BE49-F238E27FC236}">
                <a16:creationId xmlns:a16="http://schemas.microsoft.com/office/drawing/2014/main" id="{06603615-D885-DA14-54F6-0694FC08B87A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직선 연결선 14">
            <a:extLst>
              <a:ext uri="{FF2B5EF4-FFF2-40B4-BE49-F238E27FC236}">
                <a16:creationId xmlns:a16="http://schemas.microsoft.com/office/drawing/2014/main" id="{213F5033-053B-665B-D011-8AD6CB321C34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26">
            <a:extLst>
              <a:ext uri="{FF2B5EF4-FFF2-40B4-BE49-F238E27FC236}">
                <a16:creationId xmlns:a16="http://schemas.microsoft.com/office/drawing/2014/main" id="{379D4D00-B65C-E451-BFFC-E72D4364D6DA}"/>
              </a:ext>
            </a:extLst>
          </p:cNvPr>
          <p:cNvCxnSpPr/>
          <p:nvPr userDrawn="1"/>
        </p:nvCxnSpPr>
        <p:spPr>
          <a:xfrm>
            <a:off x="7157472" y="1625600"/>
            <a:ext cx="4320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B9B9D538-ADB7-9978-D197-EFB8217699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4717" y="2649749"/>
            <a:ext cx="3608570" cy="2582651"/>
          </a:xfrm>
        </p:spPr>
        <p:txBody>
          <a:bodyPr>
            <a:normAutofit/>
          </a:bodyPr>
          <a:lstStyle>
            <a:lvl1pPr marL="0" indent="0" algn="l" latinLnBrk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4444F204-BF7C-AECE-B03A-1884AA9BB3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04718" y="1876018"/>
            <a:ext cx="3608570" cy="592863"/>
          </a:xfrm>
        </p:spPr>
        <p:txBody>
          <a:bodyPr>
            <a:noAutofit/>
          </a:bodyPr>
          <a:lstStyle>
            <a:lvl1pPr marL="0" indent="0" algn="l" latinLnBrk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BF72F9-6764-A52F-5D15-7E2F715D0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18921" y="6356350"/>
            <a:ext cx="8923480" cy="351913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0B5B55-EA81-B90E-17EE-83BB54E7954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27948" y="6343138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615E870-7BC5-865B-9A4A-33AE9C741F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7970" y="6471174"/>
            <a:ext cx="679450" cy="162203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473016C-21EF-229A-46E6-9566E256E2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101" y="6444275"/>
            <a:ext cx="1030490" cy="216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0977D84-E753-F088-CE74-9530B3D4C3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09600"/>
            <a:ext cx="5109428" cy="172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0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24">
            <a:extLst>
              <a:ext uri="{FF2B5EF4-FFF2-40B4-BE49-F238E27FC236}">
                <a16:creationId xmlns:a16="http://schemas.microsoft.com/office/drawing/2014/main" id="{E081E2FE-8784-888B-9A0E-427A53B4B8A5}"/>
              </a:ext>
            </a:extLst>
          </p:cNvPr>
          <p:cNvSpPr/>
          <p:nvPr userDrawn="1"/>
        </p:nvSpPr>
        <p:spPr>
          <a:xfrm>
            <a:off x="7526227" y="2"/>
            <a:ext cx="3779834" cy="59435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0C87374-99FD-75E2-31B7-5D8FE5A4D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13245"/>
            <a:ext cx="7526227" cy="3393440"/>
          </a:xfrm>
          <a:custGeom>
            <a:avLst/>
            <a:gdLst>
              <a:gd name="connsiteX0" fmla="*/ 0 w 7526227"/>
              <a:gd name="connsiteY0" fmla="*/ 0 h 3393440"/>
              <a:gd name="connsiteX1" fmla="*/ 7526227 w 7526227"/>
              <a:gd name="connsiteY1" fmla="*/ 0 h 3393440"/>
              <a:gd name="connsiteX2" fmla="*/ 7526227 w 7526227"/>
              <a:gd name="connsiteY2" fmla="*/ 3393440 h 3393440"/>
              <a:gd name="connsiteX3" fmla="*/ 0 w 7526227"/>
              <a:gd name="connsiteY3" fmla="*/ 3393440 h 3393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6227" h="3393440">
                <a:moveTo>
                  <a:pt x="0" y="0"/>
                </a:moveTo>
                <a:lnTo>
                  <a:pt x="7526227" y="0"/>
                </a:lnTo>
                <a:lnTo>
                  <a:pt x="7526227" y="3393440"/>
                </a:lnTo>
                <a:lnTo>
                  <a:pt x="0" y="339344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5" name="직사각형 13">
            <a:extLst>
              <a:ext uri="{FF2B5EF4-FFF2-40B4-BE49-F238E27FC236}">
                <a16:creationId xmlns:a16="http://schemas.microsoft.com/office/drawing/2014/main" id="{1D2220F1-76FF-77F8-CDF8-AAF3EDC5269E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14">
            <a:extLst>
              <a:ext uri="{FF2B5EF4-FFF2-40B4-BE49-F238E27FC236}">
                <a16:creationId xmlns:a16="http://schemas.microsoft.com/office/drawing/2014/main" id="{01213738-EAE7-8C3C-F76E-B004ACB39033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B7EE0A-31C5-5595-1D8E-9E927B9D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939" y="4629602"/>
            <a:ext cx="6734105" cy="579665"/>
          </a:xfrm>
        </p:spPr>
        <p:txBody>
          <a:bodyPr>
            <a:normAutofit/>
          </a:bodyPr>
          <a:lstStyle>
            <a:lvl1pPr latinLnBrk="0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AD5915-D184-765B-6BF9-F97B36EEF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63" y="6356350"/>
            <a:ext cx="9416144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D1A34FF-0A2B-FF3B-8477-1F7F4E61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707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26">
            <a:extLst>
              <a:ext uri="{FF2B5EF4-FFF2-40B4-BE49-F238E27FC236}">
                <a16:creationId xmlns:a16="http://schemas.microsoft.com/office/drawing/2014/main" id="{C8E1CBF8-C563-5D1D-5BF6-2D7911CE10B4}"/>
              </a:ext>
            </a:extLst>
          </p:cNvPr>
          <p:cNvCxnSpPr/>
          <p:nvPr userDrawn="1"/>
        </p:nvCxnSpPr>
        <p:spPr>
          <a:xfrm>
            <a:off x="7750245" y="1063419"/>
            <a:ext cx="4320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EF75715F-4C11-9430-E031-3938378865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97490" y="2567354"/>
            <a:ext cx="3451156" cy="3052574"/>
          </a:xfrm>
        </p:spPr>
        <p:txBody>
          <a:bodyPr>
            <a:normAutofit/>
          </a:bodyPr>
          <a:lstStyle>
            <a:lvl1pPr marL="0" indent="0" algn="l" latinLnBrk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B2D24692-5B94-1C41-CC6B-8EE04E64E04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7491" y="1313837"/>
            <a:ext cx="3451155" cy="929845"/>
          </a:xfrm>
        </p:spPr>
        <p:txBody>
          <a:bodyPr>
            <a:noAutofit/>
          </a:bodyPr>
          <a:lstStyle>
            <a:lvl1pPr marL="0" indent="0" algn="l" latinLnBrk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E815CD7-7792-33E9-6FF2-6BFDBB6342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5249" y="5258980"/>
            <a:ext cx="6734105" cy="860466"/>
          </a:xfrm>
        </p:spPr>
        <p:txBody>
          <a:bodyPr>
            <a:normAutofit/>
          </a:bodyPr>
          <a:lstStyle>
            <a:lvl1pPr marL="0" indent="0" latinLnBrk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30CB896-14BB-1A1A-1B3B-4FD15B00A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11" y="6465808"/>
            <a:ext cx="904800" cy="216000"/>
          </a:xfrm>
          <a:prstGeom prst="rect">
            <a:avLst/>
          </a:prstGeom>
        </p:spPr>
      </p:pic>
      <p:pic>
        <p:nvPicPr>
          <p:cNvPr id="21" name="Picture 2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58C4796-3913-49CE-D64B-7B1E8CE774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65808"/>
            <a:ext cx="1033353" cy="216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DAD3C8C1-FE1F-A3BD-FFC6-F891D283D94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972160" y="0"/>
            <a:ext cx="3238501" cy="31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7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ueBackground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3">
            <a:extLst>
              <a:ext uri="{FF2B5EF4-FFF2-40B4-BE49-F238E27FC236}">
                <a16:creationId xmlns:a16="http://schemas.microsoft.com/office/drawing/2014/main" id="{9DF21FF0-B47B-BF02-7733-07C8FFAE4CB8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3854823" y="1030940"/>
            <a:ext cx="7494495" cy="2877672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cxnSp>
        <p:nvCxnSpPr>
          <p:cNvPr id="5" name="직선 연결선 14">
            <a:extLst>
              <a:ext uri="{FF2B5EF4-FFF2-40B4-BE49-F238E27FC236}">
                <a16:creationId xmlns:a16="http://schemas.microsoft.com/office/drawing/2014/main" id="{FC719200-A013-7BE6-ECED-D85D365C818B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72EA2B4-15A1-47AE-44D5-696B39B5B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90" y="1579376"/>
            <a:ext cx="5773615" cy="1325563"/>
          </a:xfrm>
        </p:spPr>
        <p:txBody>
          <a:bodyPr/>
          <a:lstStyle>
            <a:lvl1pPr latinLnBrk="0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75E48A7-4AA6-ACC9-52D3-0FA8E10A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672" y="6356350"/>
            <a:ext cx="920674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133790-824D-CFB9-7F64-B4CD9D79E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112" y="635635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0D0D0FD6-D7B2-3837-8C91-95F426C8FE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54823" y="4180690"/>
            <a:ext cx="7515589" cy="1938756"/>
          </a:xfrm>
        </p:spPr>
        <p:txBody>
          <a:bodyPr>
            <a:normAutofit/>
          </a:bodyPr>
          <a:lstStyle>
            <a:lvl1pPr marL="0" indent="0" algn="l" latinLnBrk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240DFDF-8B9A-FDD0-47DE-36A933A7B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482908"/>
            <a:ext cx="753999" cy="180000"/>
          </a:xfrm>
          <a:prstGeom prst="rect">
            <a:avLst/>
          </a:prstGeom>
        </p:spPr>
      </p:pic>
      <p:pic>
        <p:nvPicPr>
          <p:cNvPr id="16" name="Picture 1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D733F01D-C907-6263-BB8C-66B71AB2EE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4" y="6446908"/>
            <a:ext cx="1205579" cy="252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8587B8E-2EAA-C9B1-8FBA-C1066430E6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60793" y="2732975"/>
            <a:ext cx="5903647" cy="244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ueBackground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6451600" y="-1"/>
            <a:ext cx="5740400" cy="6858001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pic>
        <p:nvPicPr>
          <p:cNvPr id="15" name="Picture 14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0B494820-8BAB-34B5-4082-7F8439722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353" y="793604"/>
            <a:ext cx="9179993" cy="5116717"/>
          </a:xfrm>
          <a:prstGeom prst="rect">
            <a:avLst/>
          </a:prstGeom>
        </p:spPr>
      </p:pic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D41EBAD9-EB52-4735-B2C2-2649F26CE74D}"/>
              </a:ext>
            </a:extLst>
          </p:cNvPr>
          <p:cNvSpPr txBox="1">
            <a:spLocks/>
          </p:cNvSpPr>
          <p:nvPr userDrawn="1"/>
        </p:nvSpPr>
        <p:spPr>
          <a:xfrm>
            <a:off x="11475065" y="6436826"/>
            <a:ext cx="55884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CFEF-19E5-48DF-BC06-91D9A68EA4F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넥슨Lv1고딕 Bold" panose="00000800000000000000" pitchFamily="2" charset="-12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넥슨Lv1고딕 Bold" panose="00000800000000000000" pitchFamily="2" charset="-127"/>
            </a:endParaRPr>
          </a:p>
        </p:txBody>
      </p:sp>
      <p:sp>
        <p:nvSpPr>
          <p:cNvPr id="5" name="직사각형 13">
            <a:extLst>
              <a:ext uri="{FF2B5EF4-FFF2-40B4-BE49-F238E27FC236}">
                <a16:creationId xmlns:a16="http://schemas.microsoft.com/office/drawing/2014/main" id="{A1812842-1D14-8906-7B5C-9A4318F366FD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직선 연결선 14">
            <a:extLst>
              <a:ext uri="{FF2B5EF4-FFF2-40B4-BE49-F238E27FC236}">
                <a16:creationId xmlns:a16="http://schemas.microsoft.com/office/drawing/2014/main" id="{2AD81735-5320-571B-C8D2-B74BD3DB77BB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9CFD40D-D7C6-B72B-1311-A533CCD52C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091" y="6482908"/>
            <a:ext cx="753999" cy="180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119DAAC-1D8E-5617-CC28-D3B7FCC7EEBB}"/>
              </a:ext>
            </a:extLst>
          </p:cNvPr>
          <p:cNvSpPr txBox="1">
            <a:spLocks/>
          </p:cNvSpPr>
          <p:nvPr userDrawn="1"/>
        </p:nvSpPr>
        <p:spPr>
          <a:xfrm>
            <a:off x="535091" y="1579376"/>
            <a:ext cx="55609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latinLnBrk="0"/>
            <a:r>
              <a:rPr lang="en-GB" b="1">
                <a:latin typeface="+mn-lt"/>
              </a:rPr>
              <a:t>Click to edit Master title style</a:t>
            </a:r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EB72DDEE-7860-E6EA-C64E-7A657A95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3672" y="6356350"/>
            <a:ext cx="920674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4B2A9D7C-CB7F-FEE0-3F16-2DC539CB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0112" y="635635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Text Placeholder 27">
            <a:extLst>
              <a:ext uri="{FF2B5EF4-FFF2-40B4-BE49-F238E27FC236}">
                <a16:creationId xmlns:a16="http://schemas.microsoft.com/office/drawing/2014/main" id="{FC187418-49E1-E8B6-EDD0-66610861CE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9843" y="2983683"/>
            <a:ext cx="5546158" cy="3236141"/>
          </a:xfrm>
        </p:spPr>
        <p:txBody>
          <a:bodyPr>
            <a:normAutofit/>
          </a:bodyPr>
          <a:lstStyle>
            <a:lvl1pPr marL="0" indent="0" algn="r" latinLnBrk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6" name="Picture 15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8A69E7C-C09F-2784-52CF-35129893F1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4" y="6446908"/>
            <a:ext cx="1205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47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6CEBAF18-2061-74AE-8DAF-D098DB4B4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14424">
            <a:off x="6425342" y="1986538"/>
            <a:ext cx="4643870" cy="4542916"/>
          </a:xfrm>
          <a:prstGeom prst="rect">
            <a:avLst/>
          </a:prstGeom>
        </p:spPr>
      </p:pic>
      <p:sp>
        <p:nvSpPr>
          <p:cNvPr id="23" name="직사각형 21">
            <a:extLst>
              <a:ext uri="{FF2B5EF4-FFF2-40B4-BE49-F238E27FC236}">
                <a16:creationId xmlns:a16="http://schemas.microsoft.com/office/drawing/2014/main" id="{EAC84338-882D-3379-4A51-2A8B2456B71F}"/>
              </a:ext>
            </a:extLst>
          </p:cNvPr>
          <p:cNvSpPr/>
          <p:nvPr userDrawn="1"/>
        </p:nvSpPr>
        <p:spPr>
          <a:xfrm>
            <a:off x="5595620" y="0"/>
            <a:ext cx="289560" cy="3129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5" name="모서리가 둥근 직사각형 8">
            <a:extLst>
              <a:ext uri="{FF2B5EF4-FFF2-40B4-BE49-F238E27FC236}">
                <a16:creationId xmlns:a16="http://schemas.microsoft.com/office/drawing/2014/main" id="{72FD4701-DBBC-5F4A-449C-9040277903A3}"/>
              </a:ext>
            </a:extLst>
          </p:cNvPr>
          <p:cNvSpPr/>
          <p:nvPr userDrawn="1"/>
        </p:nvSpPr>
        <p:spPr>
          <a:xfrm>
            <a:off x="4183353" y="2748815"/>
            <a:ext cx="5417848" cy="1493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8DF04E6-EB81-1D93-3207-4B4628ADE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5740400" cy="6858001"/>
          </a:xfrm>
          <a:custGeom>
            <a:avLst/>
            <a:gdLst>
              <a:gd name="connsiteX0" fmla="*/ 0 w 5740400"/>
              <a:gd name="connsiteY0" fmla="*/ 0 h 6858001"/>
              <a:gd name="connsiteX1" fmla="*/ 5740400 w 5740400"/>
              <a:gd name="connsiteY1" fmla="*/ 0 h 6858001"/>
              <a:gd name="connsiteX2" fmla="*/ 5740400 w 5740400"/>
              <a:gd name="connsiteY2" fmla="*/ 1 h 6858001"/>
              <a:gd name="connsiteX3" fmla="*/ 5595620 w 5740400"/>
              <a:gd name="connsiteY3" fmla="*/ 1 h 6858001"/>
              <a:gd name="connsiteX4" fmla="*/ 5595620 w 5740400"/>
              <a:gd name="connsiteY4" fmla="*/ 2748816 h 6858001"/>
              <a:gd name="connsiteX5" fmla="*/ 4432278 w 5740400"/>
              <a:gd name="connsiteY5" fmla="*/ 2748816 h 6858001"/>
              <a:gd name="connsiteX6" fmla="*/ 4183353 w 5740400"/>
              <a:gd name="connsiteY6" fmla="*/ 2997741 h 6858001"/>
              <a:gd name="connsiteX7" fmla="*/ 4183353 w 5740400"/>
              <a:gd name="connsiteY7" fmla="*/ 3993411 h 6858001"/>
              <a:gd name="connsiteX8" fmla="*/ 4432278 w 5740400"/>
              <a:gd name="connsiteY8" fmla="*/ 4242336 h 6858001"/>
              <a:gd name="connsiteX9" fmla="*/ 5740400 w 5740400"/>
              <a:gd name="connsiteY9" fmla="*/ 4242336 h 6858001"/>
              <a:gd name="connsiteX10" fmla="*/ 5740400 w 5740400"/>
              <a:gd name="connsiteY10" fmla="*/ 6858001 h 6858001"/>
              <a:gd name="connsiteX11" fmla="*/ 0 w 5740400"/>
              <a:gd name="connsiteY1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40400" h="6858001">
                <a:moveTo>
                  <a:pt x="0" y="0"/>
                </a:moveTo>
                <a:lnTo>
                  <a:pt x="5740400" y="0"/>
                </a:lnTo>
                <a:lnTo>
                  <a:pt x="5740400" y="1"/>
                </a:lnTo>
                <a:lnTo>
                  <a:pt x="5595620" y="1"/>
                </a:lnTo>
                <a:lnTo>
                  <a:pt x="5595620" y="2748816"/>
                </a:lnTo>
                <a:lnTo>
                  <a:pt x="4432278" y="2748816"/>
                </a:lnTo>
                <a:cubicBezTo>
                  <a:pt x="4294801" y="2748816"/>
                  <a:pt x="4183353" y="2860264"/>
                  <a:pt x="4183353" y="2997741"/>
                </a:cubicBezTo>
                <a:lnTo>
                  <a:pt x="4183353" y="3993411"/>
                </a:lnTo>
                <a:cubicBezTo>
                  <a:pt x="4183353" y="4130888"/>
                  <a:pt x="4294801" y="4242336"/>
                  <a:pt x="4432278" y="4242336"/>
                </a:cubicBezTo>
                <a:lnTo>
                  <a:pt x="5740400" y="4242336"/>
                </a:lnTo>
                <a:lnTo>
                  <a:pt x="57404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11" name="모서리가 둥근 직사각형 26">
            <a:extLst>
              <a:ext uri="{FF2B5EF4-FFF2-40B4-BE49-F238E27FC236}">
                <a16:creationId xmlns:a16="http://schemas.microsoft.com/office/drawing/2014/main" id="{438BEFE7-DAE6-61BD-E1AB-96634E3FDCAB}"/>
              </a:ext>
            </a:extLst>
          </p:cNvPr>
          <p:cNvSpPr/>
          <p:nvPr/>
        </p:nvSpPr>
        <p:spPr>
          <a:xfrm>
            <a:off x="6141671" y="4516207"/>
            <a:ext cx="5417848" cy="1493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C8B6C86B-42EB-94DD-8516-F967435582DE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206F22B9-B6E9-06A6-11A9-E7302AC59EE4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4459F441-9E19-BBCE-961A-53DE980145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4539" y="6512111"/>
            <a:ext cx="679450" cy="162203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16E4E2-B688-9ED8-98EC-2C587B2A0B9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70" y="6485212"/>
            <a:ext cx="1030490" cy="216000"/>
          </a:xfrm>
          <a:prstGeom prst="rect">
            <a:avLst/>
          </a:prstGeom>
        </p:spPr>
      </p:pic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A381B4ED-8B4C-9F9E-DCDD-415A2B085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2508" y="2974789"/>
            <a:ext cx="5099538" cy="1065933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5C2F95A7-7769-F9B7-7CED-9908BE677A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917" y="4744719"/>
            <a:ext cx="5099538" cy="1065933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40079-3489-890C-5D81-C8952456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77" y="901858"/>
            <a:ext cx="5046978" cy="1325563"/>
          </a:xfrm>
        </p:spPr>
        <p:txBody>
          <a:bodyPr/>
          <a:lstStyle>
            <a:lvl1pPr algn="l" latinLnBrk="0">
              <a:defRPr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BEBB4C1A-8F29-5C09-D309-3A9666C6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6170" y="6400569"/>
            <a:ext cx="8999876" cy="365125"/>
          </a:xfrm>
        </p:spPr>
        <p:txBody>
          <a:bodyPr/>
          <a:lstStyle>
            <a:lvl1pPr algn="r"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5AA3F06-5019-CF6C-E1FB-46DA99F1F39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51847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7648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2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22D32F85-FAE5-E502-104D-7DB9E333F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8466878" y="634495"/>
            <a:ext cx="3537269" cy="3460372"/>
          </a:xfrm>
          <a:prstGeom prst="rect">
            <a:avLst/>
          </a:prstGeom>
        </p:spPr>
      </p:pic>
      <p:sp>
        <p:nvSpPr>
          <p:cNvPr id="23" name="모서리가 둥근 직사각형 8">
            <a:extLst>
              <a:ext uri="{FF2B5EF4-FFF2-40B4-BE49-F238E27FC236}">
                <a16:creationId xmlns:a16="http://schemas.microsoft.com/office/drawing/2014/main" id="{54F31F6F-776F-8598-C5B8-DC57D5657A0D}"/>
              </a:ext>
            </a:extLst>
          </p:cNvPr>
          <p:cNvSpPr/>
          <p:nvPr userDrawn="1"/>
        </p:nvSpPr>
        <p:spPr>
          <a:xfrm>
            <a:off x="1789164" y="3233574"/>
            <a:ext cx="4717648" cy="2840486"/>
          </a:xfrm>
          <a:prstGeom prst="roundRect">
            <a:avLst>
              <a:gd name="adj" fmla="val 11302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5" name="모서리가 둥근 직사각형 8">
            <a:extLst>
              <a:ext uri="{FF2B5EF4-FFF2-40B4-BE49-F238E27FC236}">
                <a16:creationId xmlns:a16="http://schemas.microsoft.com/office/drawing/2014/main" id="{FED8D90B-F5F2-1C3A-E625-67B0A64DF0FA}"/>
              </a:ext>
            </a:extLst>
          </p:cNvPr>
          <p:cNvSpPr/>
          <p:nvPr userDrawn="1"/>
        </p:nvSpPr>
        <p:spPr>
          <a:xfrm>
            <a:off x="7124110" y="3149353"/>
            <a:ext cx="4717648" cy="2840486"/>
          </a:xfrm>
          <a:prstGeom prst="roundRect">
            <a:avLst>
              <a:gd name="adj" fmla="val 11302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5BE40DD-6893-376D-DF2D-C5145F997F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9560" y="-1"/>
            <a:ext cx="8226911" cy="3911601"/>
          </a:xfrm>
          <a:custGeom>
            <a:avLst/>
            <a:gdLst>
              <a:gd name="connsiteX0" fmla="*/ 0 w 8226911"/>
              <a:gd name="connsiteY0" fmla="*/ 0 h 3911601"/>
              <a:gd name="connsiteX1" fmla="*/ 8226911 w 8226911"/>
              <a:gd name="connsiteY1" fmla="*/ 0 h 3911601"/>
              <a:gd name="connsiteX2" fmla="*/ 8226911 w 8226911"/>
              <a:gd name="connsiteY2" fmla="*/ 3149354 h 3911601"/>
              <a:gd name="connsiteX3" fmla="*/ 7155582 w 8226911"/>
              <a:gd name="connsiteY3" fmla="*/ 3149354 h 3911601"/>
              <a:gd name="connsiteX4" fmla="*/ 6834550 w 8226911"/>
              <a:gd name="connsiteY4" fmla="*/ 3470386 h 3911601"/>
              <a:gd name="connsiteX5" fmla="*/ 6834550 w 8226911"/>
              <a:gd name="connsiteY5" fmla="*/ 3911601 h 3911601"/>
              <a:gd name="connsiteX6" fmla="*/ 6217252 w 8226911"/>
              <a:gd name="connsiteY6" fmla="*/ 3911601 h 3911601"/>
              <a:gd name="connsiteX7" fmla="*/ 6217252 w 8226911"/>
              <a:gd name="connsiteY7" fmla="*/ 3554607 h 3911601"/>
              <a:gd name="connsiteX8" fmla="*/ 5896220 w 8226911"/>
              <a:gd name="connsiteY8" fmla="*/ 3233575 h 3911601"/>
              <a:gd name="connsiteX9" fmla="*/ 1820636 w 8226911"/>
              <a:gd name="connsiteY9" fmla="*/ 3233575 h 3911601"/>
              <a:gd name="connsiteX10" fmla="*/ 1499604 w 8226911"/>
              <a:gd name="connsiteY10" fmla="*/ 3554607 h 3911601"/>
              <a:gd name="connsiteX11" fmla="*/ 1499604 w 8226911"/>
              <a:gd name="connsiteY11" fmla="*/ 3911601 h 3911601"/>
              <a:gd name="connsiteX12" fmla="*/ 0 w 8226911"/>
              <a:gd name="connsiteY12" fmla="*/ 3911601 h 391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226911" h="3911601">
                <a:moveTo>
                  <a:pt x="0" y="0"/>
                </a:moveTo>
                <a:lnTo>
                  <a:pt x="8226911" y="0"/>
                </a:lnTo>
                <a:lnTo>
                  <a:pt x="8226911" y="3149354"/>
                </a:lnTo>
                <a:lnTo>
                  <a:pt x="7155582" y="3149354"/>
                </a:lnTo>
                <a:cubicBezTo>
                  <a:pt x="6978281" y="3149354"/>
                  <a:pt x="6834550" y="3293085"/>
                  <a:pt x="6834550" y="3470386"/>
                </a:cubicBezTo>
                <a:lnTo>
                  <a:pt x="6834550" y="3911601"/>
                </a:lnTo>
                <a:lnTo>
                  <a:pt x="6217252" y="3911601"/>
                </a:lnTo>
                <a:lnTo>
                  <a:pt x="6217252" y="3554607"/>
                </a:lnTo>
                <a:cubicBezTo>
                  <a:pt x="6217252" y="3377306"/>
                  <a:pt x="6073521" y="3233575"/>
                  <a:pt x="5896220" y="3233575"/>
                </a:cubicBezTo>
                <a:lnTo>
                  <a:pt x="1820636" y="3233575"/>
                </a:lnTo>
                <a:cubicBezTo>
                  <a:pt x="1643335" y="3233575"/>
                  <a:pt x="1499604" y="3377306"/>
                  <a:pt x="1499604" y="3554607"/>
                </a:cubicBezTo>
                <a:lnTo>
                  <a:pt x="1499604" y="3911601"/>
                </a:lnTo>
                <a:lnTo>
                  <a:pt x="0" y="39116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29ADD30F-7E0A-7D99-893B-5555C5B2E1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0445" y="3911600"/>
            <a:ext cx="3875087" cy="741363"/>
          </a:xfrm>
        </p:spPr>
        <p:txBody>
          <a:bodyPr anchor="t"/>
          <a:lstStyle>
            <a:lvl1pPr marL="0" indent="0" algn="ctr" latinLnBrk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E123F80-145F-DF14-8CF6-C07C9C363C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4088" y="4829175"/>
            <a:ext cx="3987800" cy="1009650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0B00656-2077-3A52-9911-E44FCD320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45391" y="3827379"/>
            <a:ext cx="3875087" cy="741363"/>
          </a:xfrm>
        </p:spPr>
        <p:txBody>
          <a:bodyPr anchor="t"/>
          <a:lstStyle>
            <a:lvl1pPr marL="0" indent="0" algn="ctr" latinLnBrk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FA8138C5-B829-2CFE-68A0-0E39C49278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9034" y="4744954"/>
            <a:ext cx="3987800" cy="1009650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2000"/>
            </a:lvl1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1" name="직사각형 34">
            <a:extLst>
              <a:ext uri="{FF2B5EF4-FFF2-40B4-BE49-F238E27FC236}">
                <a16:creationId xmlns:a16="http://schemas.microsoft.com/office/drawing/2014/main" id="{49B9BF36-5CE9-6F65-1A3E-447DC81542C6}"/>
              </a:ext>
            </a:extLst>
          </p:cNvPr>
          <p:cNvSpPr/>
          <p:nvPr userDrawn="1"/>
        </p:nvSpPr>
        <p:spPr>
          <a:xfrm>
            <a:off x="0" y="-2"/>
            <a:ext cx="289560" cy="3911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BCC47-CC6D-72C4-50D3-1C60A92A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1176326"/>
            <a:ext cx="4717648" cy="1325563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DEDB45E-362C-1BCF-6731-93D8913144A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10444" y="6465976"/>
            <a:ext cx="9062473" cy="287583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A79C4C6-3C76-C3BC-0ED2-3EC6ED85EA4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12618" y="6388434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직사각형 13">
            <a:extLst>
              <a:ext uri="{FF2B5EF4-FFF2-40B4-BE49-F238E27FC236}">
                <a16:creationId xmlns:a16="http://schemas.microsoft.com/office/drawing/2014/main" id="{ACFC3218-C625-8713-D220-ACB12487A861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직선 연결선 14">
            <a:extLst>
              <a:ext uri="{FF2B5EF4-FFF2-40B4-BE49-F238E27FC236}">
                <a16:creationId xmlns:a16="http://schemas.microsoft.com/office/drawing/2014/main" id="{0D26140B-1FC7-5790-8F9D-AD7419F95BD6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>
            <a:extLst>
              <a:ext uri="{FF2B5EF4-FFF2-40B4-BE49-F238E27FC236}">
                <a16:creationId xmlns:a16="http://schemas.microsoft.com/office/drawing/2014/main" id="{4664A12C-9B67-78AD-2234-F938539AE1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428" y="6521791"/>
            <a:ext cx="904800" cy="216000"/>
          </a:xfrm>
          <a:prstGeom prst="rect">
            <a:avLst/>
          </a:prstGeom>
        </p:spPr>
      </p:pic>
      <p:pic>
        <p:nvPicPr>
          <p:cNvPr id="28" name="Picture 2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113C2F-1EF7-012A-48FD-663426ECA0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21" y="6521791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290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14">
            <a:extLst>
              <a:ext uri="{FF2B5EF4-FFF2-40B4-BE49-F238E27FC236}">
                <a16:creationId xmlns:a16="http://schemas.microsoft.com/office/drawing/2014/main" id="{CB3E98A9-BC8F-4ABC-77D4-2FD44631D194}"/>
              </a:ext>
            </a:extLst>
          </p:cNvPr>
          <p:cNvSpPr/>
          <p:nvPr userDrawn="1"/>
        </p:nvSpPr>
        <p:spPr>
          <a:xfrm>
            <a:off x="11775369" y="-3717"/>
            <a:ext cx="416631" cy="5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" name="직사각형 4">
            <a:extLst>
              <a:ext uri="{FF2B5EF4-FFF2-40B4-BE49-F238E27FC236}">
                <a16:creationId xmlns:a16="http://schemas.microsoft.com/office/drawing/2014/main" id="{7088A178-A390-50F5-4AC1-2E0D2629EF98}"/>
              </a:ext>
            </a:extLst>
          </p:cNvPr>
          <p:cNvSpPr/>
          <p:nvPr userDrawn="1"/>
        </p:nvSpPr>
        <p:spPr>
          <a:xfrm>
            <a:off x="0" y="0"/>
            <a:ext cx="52324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EABE620-EA4C-E954-9A11-51489B3DB8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801" y="1778000"/>
            <a:ext cx="5405119" cy="3129280"/>
          </a:xfrm>
          <a:custGeom>
            <a:avLst/>
            <a:gdLst>
              <a:gd name="connsiteX0" fmla="*/ 0 w 5405119"/>
              <a:gd name="connsiteY0" fmla="*/ 0 h 3129280"/>
              <a:gd name="connsiteX1" fmla="*/ 5405119 w 5405119"/>
              <a:gd name="connsiteY1" fmla="*/ 0 h 3129280"/>
              <a:gd name="connsiteX2" fmla="*/ 5405119 w 5405119"/>
              <a:gd name="connsiteY2" fmla="*/ 3129280 h 3129280"/>
              <a:gd name="connsiteX3" fmla="*/ 429577 w 5405119"/>
              <a:gd name="connsiteY3" fmla="*/ 3129280 h 3129280"/>
              <a:gd name="connsiteX4" fmla="*/ 429577 w 5405119"/>
              <a:gd name="connsiteY4" fmla="*/ 2555169 h 3129280"/>
              <a:gd name="connsiteX5" fmla="*/ 0 w 5405119"/>
              <a:gd name="connsiteY5" fmla="*/ 2555169 h 312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5119" h="3129280">
                <a:moveTo>
                  <a:pt x="0" y="0"/>
                </a:moveTo>
                <a:lnTo>
                  <a:pt x="5405119" y="0"/>
                </a:lnTo>
                <a:lnTo>
                  <a:pt x="5405119" y="3129280"/>
                </a:lnTo>
                <a:lnTo>
                  <a:pt x="429577" y="3129280"/>
                </a:lnTo>
                <a:lnTo>
                  <a:pt x="429577" y="2555169"/>
                </a:lnTo>
                <a:lnTo>
                  <a:pt x="0" y="25551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761A64C3-9623-FFCA-02AE-6CC3AC301C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1197" y="2502534"/>
            <a:ext cx="4394197" cy="3390265"/>
          </a:xfrm>
        </p:spPr>
        <p:txBody>
          <a:bodyPr>
            <a:normAutofit/>
          </a:bodyPr>
          <a:lstStyle>
            <a:lvl1pPr marL="0" indent="0" algn="l" latinLnBrk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81F0A-D05D-1995-2E85-7F0E40C1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198" y="982277"/>
            <a:ext cx="4394198" cy="1325563"/>
          </a:xfrm>
        </p:spPr>
        <p:txBody>
          <a:bodyPr/>
          <a:lstStyle>
            <a:lvl1pPr latinLnBrk="0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C22560-FB6C-C65F-4DC3-D8B61D3EB54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338754" y="6356350"/>
            <a:ext cx="9172332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57DF8AD-0827-CBDC-8FAB-61DE92DF29C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786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직사각형 13">
            <a:extLst>
              <a:ext uri="{FF2B5EF4-FFF2-40B4-BE49-F238E27FC236}">
                <a16:creationId xmlns:a16="http://schemas.microsoft.com/office/drawing/2014/main" id="{787947EB-EF74-7855-265B-FE3AA8DF6F87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연결선 14">
            <a:extLst>
              <a:ext uri="{FF2B5EF4-FFF2-40B4-BE49-F238E27FC236}">
                <a16:creationId xmlns:a16="http://schemas.microsoft.com/office/drawing/2014/main" id="{240343D9-490F-4090-FBB6-1E7B80AB4271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70B60F7-1BE2-5C47-E7F6-672F8C478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89185" y="4993345"/>
            <a:ext cx="3692769" cy="914399"/>
          </a:xfrm>
        </p:spPr>
        <p:txBody>
          <a:bodyPr>
            <a:noAutofit/>
          </a:bodyPr>
          <a:lstStyle>
            <a:lvl1pPr marL="0" indent="0" algn="l" latinLnBrk="0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7" name="직사각형 15">
            <a:extLst>
              <a:ext uri="{FF2B5EF4-FFF2-40B4-BE49-F238E27FC236}">
                <a16:creationId xmlns:a16="http://schemas.microsoft.com/office/drawing/2014/main" id="{8FF3AA03-16A6-582A-A7A9-1DB7CE84795E}"/>
              </a:ext>
            </a:extLst>
          </p:cNvPr>
          <p:cNvSpPr/>
          <p:nvPr userDrawn="1"/>
        </p:nvSpPr>
        <p:spPr>
          <a:xfrm>
            <a:off x="429523" y="4333169"/>
            <a:ext cx="812855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pic>
        <p:nvPicPr>
          <p:cNvPr id="18" name="Picture 17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6DBE73E1-F549-CD2D-475B-F4D7F5477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1" r="60399" b="30393"/>
          <a:stretch/>
        </p:blipFill>
        <p:spPr>
          <a:xfrm>
            <a:off x="8556675" y="3322594"/>
            <a:ext cx="3635326" cy="353540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5FE5B8F-309B-C687-E726-C6590C31E7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503130"/>
            <a:ext cx="904800" cy="216000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85CC844-EFC0-4892-31A9-5F38FDE979B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503130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2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D41EBAD9-EB52-4735-B2C2-2649F26CE74D}"/>
              </a:ext>
            </a:extLst>
          </p:cNvPr>
          <p:cNvSpPr txBox="1">
            <a:spLocks/>
          </p:cNvSpPr>
          <p:nvPr userDrawn="1"/>
        </p:nvSpPr>
        <p:spPr>
          <a:xfrm>
            <a:off x="11475065" y="6436826"/>
            <a:ext cx="55884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CFEF-19E5-48DF-BC06-91D9A68EA4F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넥슨Lv1고딕 Bold" panose="00000800000000000000" pitchFamily="2" charset="-12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넥슨Lv1고딕 Bold" panose="00000800000000000000" pitchFamily="2" charset="-127"/>
            </a:endParaRPr>
          </a:p>
        </p:txBody>
      </p:sp>
      <p:sp>
        <p:nvSpPr>
          <p:cNvPr id="4" name="직사각형 21">
            <a:extLst>
              <a:ext uri="{FF2B5EF4-FFF2-40B4-BE49-F238E27FC236}">
                <a16:creationId xmlns:a16="http://schemas.microsoft.com/office/drawing/2014/main" id="{D0064A46-F2DD-ABAA-D587-6F5B6DC69487}"/>
              </a:ext>
            </a:extLst>
          </p:cNvPr>
          <p:cNvSpPr/>
          <p:nvPr userDrawn="1"/>
        </p:nvSpPr>
        <p:spPr>
          <a:xfrm>
            <a:off x="0" y="1527857"/>
            <a:ext cx="8472668" cy="19445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직사각형 17">
            <a:extLst>
              <a:ext uri="{FF2B5EF4-FFF2-40B4-BE49-F238E27FC236}">
                <a16:creationId xmlns:a16="http://schemas.microsoft.com/office/drawing/2014/main" id="{705AEDE1-4EE3-1BAF-A79F-D2CE483B89FE}"/>
              </a:ext>
            </a:extLst>
          </p:cNvPr>
          <p:cNvSpPr/>
          <p:nvPr userDrawn="1"/>
        </p:nvSpPr>
        <p:spPr>
          <a:xfrm>
            <a:off x="7783567" y="0"/>
            <a:ext cx="440843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6433595" y="1229360"/>
            <a:ext cx="4724400" cy="409448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9" name="직사각형 13">
            <a:extLst>
              <a:ext uri="{FF2B5EF4-FFF2-40B4-BE49-F238E27FC236}">
                <a16:creationId xmlns:a16="http://schemas.microsoft.com/office/drawing/2014/main" id="{8A97F587-1957-F6CD-A6B9-FE50ECB9904D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직선 연결선 14">
            <a:extLst>
              <a:ext uri="{FF2B5EF4-FFF2-40B4-BE49-F238E27FC236}">
                <a16:creationId xmlns:a16="http://schemas.microsoft.com/office/drawing/2014/main" id="{63FF59B7-952A-0618-847C-BA84C4420E44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49671A-63E1-4762-DE6A-183945CBF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66" y="1688851"/>
            <a:ext cx="5715334" cy="1621815"/>
          </a:xfrm>
        </p:spPr>
        <p:txBody>
          <a:bodyPr/>
          <a:lstStyle>
            <a:lvl1pPr latinLnBrk="0">
              <a:defRPr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56A31E9-577F-0DC5-8A18-91F3ACA7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32051" y="6356350"/>
            <a:ext cx="9326281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A980291-A8CC-68D8-0FA3-B9D3416C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033" y="635635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791C42CB-00F7-4C32-BF7D-2311099C30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666" y="3598698"/>
            <a:ext cx="5715334" cy="2648670"/>
          </a:xfrm>
        </p:spPr>
        <p:txBody>
          <a:bodyPr>
            <a:normAutofit/>
          </a:bodyPr>
          <a:lstStyle>
            <a:lvl1pPr marL="0" indent="0" algn="l" latinLnBrk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1414CC1E-353D-94FE-CEE9-3EBF6D5B9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83567" y="5382895"/>
            <a:ext cx="3374428" cy="914399"/>
          </a:xfrm>
        </p:spPr>
        <p:txBody>
          <a:bodyPr>
            <a:noAutofit/>
          </a:bodyPr>
          <a:lstStyle>
            <a:lvl1pPr marL="0" indent="0" algn="r" latinLnBrk="0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15" name="Picture 14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15B0A496-F936-28BC-5490-570AB4F23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5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49525" r="24048"/>
          <a:stretch/>
        </p:blipFill>
        <p:spPr>
          <a:xfrm>
            <a:off x="7783567" y="-304806"/>
            <a:ext cx="4408433" cy="258265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94741E4-9D9E-3D5A-4D60-54BF9EF1E6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AD699116-F27D-B0D5-0580-F8A51F4AE9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92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28">
            <a:extLst>
              <a:ext uri="{FF2B5EF4-FFF2-40B4-BE49-F238E27FC236}">
                <a16:creationId xmlns:a16="http://schemas.microsoft.com/office/drawing/2014/main" id="{6EE9483C-F481-0F9D-6411-B701EF5A1C82}"/>
              </a:ext>
            </a:extLst>
          </p:cNvPr>
          <p:cNvSpPr/>
          <p:nvPr userDrawn="1"/>
        </p:nvSpPr>
        <p:spPr>
          <a:xfrm>
            <a:off x="0" y="-1"/>
            <a:ext cx="12192000" cy="3015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B9B2D79-FAEA-AA43-1719-D348FBD9E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6692" y="1413129"/>
            <a:ext cx="7925808" cy="3276000"/>
          </a:xfrm>
          <a:prstGeom prst="rect">
            <a:avLst/>
          </a:prstGeom>
        </p:spPr>
      </p:pic>
      <p:sp>
        <p:nvSpPr>
          <p:cNvPr id="24" name="모서리가 둥근 직사각형 8">
            <a:extLst>
              <a:ext uri="{FF2B5EF4-FFF2-40B4-BE49-F238E27FC236}">
                <a16:creationId xmlns:a16="http://schemas.microsoft.com/office/drawing/2014/main" id="{6B9E7A52-B226-763D-3E4C-6459E0810AD6}"/>
              </a:ext>
            </a:extLst>
          </p:cNvPr>
          <p:cNvSpPr/>
          <p:nvPr userDrawn="1"/>
        </p:nvSpPr>
        <p:spPr>
          <a:xfrm>
            <a:off x="1153717" y="4394330"/>
            <a:ext cx="4319997" cy="1493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6" name="모서리가 둥근 직사각형 8">
            <a:extLst>
              <a:ext uri="{FF2B5EF4-FFF2-40B4-BE49-F238E27FC236}">
                <a16:creationId xmlns:a16="http://schemas.microsoft.com/office/drawing/2014/main" id="{0B60B566-62B8-E9D7-0872-07BC4FF0A893}"/>
              </a:ext>
            </a:extLst>
          </p:cNvPr>
          <p:cNvSpPr/>
          <p:nvPr userDrawn="1"/>
        </p:nvSpPr>
        <p:spPr>
          <a:xfrm>
            <a:off x="6594301" y="4394330"/>
            <a:ext cx="4319997" cy="149352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1D9932-5766-055D-BABC-54E7F1581A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31043" y="1774034"/>
            <a:ext cx="3173394" cy="2620297"/>
          </a:xfrm>
          <a:custGeom>
            <a:avLst/>
            <a:gdLst>
              <a:gd name="connsiteX0" fmla="*/ 1586697 w 3173394"/>
              <a:gd name="connsiteY0" fmla="*/ 0 h 2620297"/>
              <a:gd name="connsiteX1" fmla="*/ 3173394 w 3173394"/>
              <a:gd name="connsiteY1" fmla="*/ 1586696 h 2620297"/>
              <a:gd name="connsiteX2" fmla="*/ 2811070 w 3173394"/>
              <a:gd name="connsiteY2" fmla="*/ 2595982 h 2620297"/>
              <a:gd name="connsiteX3" fmla="*/ 2788971 w 3173394"/>
              <a:gd name="connsiteY3" fmla="*/ 2620297 h 2620297"/>
              <a:gd name="connsiteX4" fmla="*/ 384423 w 3173394"/>
              <a:gd name="connsiteY4" fmla="*/ 2620297 h 2620297"/>
              <a:gd name="connsiteX5" fmla="*/ 362325 w 3173394"/>
              <a:gd name="connsiteY5" fmla="*/ 2595982 h 2620297"/>
              <a:gd name="connsiteX6" fmla="*/ 0 w 3173394"/>
              <a:gd name="connsiteY6" fmla="*/ 1586696 h 2620297"/>
              <a:gd name="connsiteX7" fmla="*/ 1586697 w 3173394"/>
              <a:gd name="connsiteY7" fmla="*/ 0 h 262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394" h="2620297">
                <a:moveTo>
                  <a:pt x="1586697" y="0"/>
                </a:moveTo>
                <a:cubicBezTo>
                  <a:pt x="2463006" y="0"/>
                  <a:pt x="3173394" y="710388"/>
                  <a:pt x="3173394" y="1586696"/>
                </a:cubicBezTo>
                <a:cubicBezTo>
                  <a:pt x="3173394" y="1970081"/>
                  <a:pt x="3037422" y="2321708"/>
                  <a:pt x="2811070" y="2595982"/>
                </a:cubicBezTo>
                <a:lnTo>
                  <a:pt x="2788971" y="2620297"/>
                </a:lnTo>
                <a:lnTo>
                  <a:pt x="384423" y="2620297"/>
                </a:lnTo>
                <a:lnTo>
                  <a:pt x="362325" y="2595982"/>
                </a:lnTo>
                <a:cubicBezTo>
                  <a:pt x="135973" y="2321708"/>
                  <a:pt x="0" y="1970081"/>
                  <a:pt x="0" y="1586696"/>
                </a:cubicBezTo>
                <a:cubicBezTo>
                  <a:pt x="0" y="710388"/>
                  <a:pt x="710388" y="0"/>
                  <a:pt x="15866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B7D26E3-ABBA-A232-DD6D-96EC5AF3BF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7563" y="1774034"/>
            <a:ext cx="3173394" cy="2620297"/>
          </a:xfrm>
          <a:custGeom>
            <a:avLst/>
            <a:gdLst>
              <a:gd name="connsiteX0" fmla="*/ 1586697 w 3173394"/>
              <a:gd name="connsiteY0" fmla="*/ 0 h 2620297"/>
              <a:gd name="connsiteX1" fmla="*/ 3173394 w 3173394"/>
              <a:gd name="connsiteY1" fmla="*/ 1586696 h 2620297"/>
              <a:gd name="connsiteX2" fmla="*/ 2811070 w 3173394"/>
              <a:gd name="connsiteY2" fmla="*/ 2595982 h 2620297"/>
              <a:gd name="connsiteX3" fmla="*/ 2788971 w 3173394"/>
              <a:gd name="connsiteY3" fmla="*/ 2620297 h 2620297"/>
              <a:gd name="connsiteX4" fmla="*/ 384424 w 3173394"/>
              <a:gd name="connsiteY4" fmla="*/ 2620297 h 2620297"/>
              <a:gd name="connsiteX5" fmla="*/ 362325 w 3173394"/>
              <a:gd name="connsiteY5" fmla="*/ 2595982 h 2620297"/>
              <a:gd name="connsiteX6" fmla="*/ 0 w 3173394"/>
              <a:gd name="connsiteY6" fmla="*/ 1586696 h 2620297"/>
              <a:gd name="connsiteX7" fmla="*/ 1586697 w 3173394"/>
              <a:gd name="connsiteY7" fmla="*/ 0 h 262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3394" h="2620297">
                <a:moveTo>
                  <a:pt x="1586697" y="0"/>
                </a:moveTo>
                <a:cubicBezTo>
                  <a:pt x="2463006" y="0"/>
                  <a:pt x="3173394" y="710388"/>
                  <a:pt x="3173394" y="1586696"/>
                </a:cubicBezTo>
                <a:cubicBezTo>
                  <a:pt x="3173394" y="1970081"/>
                  <a:pt x="3037421" y="2321708"/>
                  <a:pt x="2811070" y="2595982"/>
                </a:cubicBezTo>
                <a:lnTo>
                  <a:pt x="2788971" y="2620297"/>
                </a:lnTo>
                <a:lnTo>
                  <a:pt x="384424" y="2620297"/>
                </a:lnTo>
                <a:lnTo>
                  <a:pt x="362325" y="2595982"/>
                </a:lnTo>
                <a:cubicBezTo>
                  <a:pt x="135973" y="2321708"/>
                  <a:pt x="0" y="1970081"/>
                  <a:pt x="0" y="1586696"/>
                </a:cubicBezTo>
                <a:cubicBezTo>
                  <a:pt x="0" y="710388"/>
                  <a:pt x="710388" y="0"/>
                  <a:pt x="158669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13" name="직사각형 13">
            <a:extLst>
              <a:ext uri="{FF2B5EF4-FFF2-40B4-BE49-F238E27FC236}">
                <a16:creationId xmlns:a16="http://schemas.microsoft.com/office/drawing/2014/main" id="{74EECE5E-0944-D71A-5DDB-AF92603E1EDD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직선 연결선 14">
            <a:extLst>
              <a:ext uri="{FF2B5EF4-FFF2-40B4-BE49-F238E27FC236}">
                <a16:creationId xmlns:a16="http://schemas.microsoft.com/office/drawing/2014/main" id="{1F1F4F6B-F24A-61B1-23A6-5BC8DFF4EC20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3B9E5E-F1CF-0991-6772-4C185CA8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latinLnBrk="0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06FF7CD-649A-606B-03B0-77AD62DC3E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32052" y="6356350"/>
            <a:ext cx="9343864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D0A12E4-B0CD-35D7-B4AA-37449BD57E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15616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8606AD48-BDC5-1706-B732-78732E3479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77702" y="4637889"/>
            <a:ext cx="4066188" cy="1065933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71DE15CC-FC6F-3BF8-5EFD-E119BEBEC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8286" y="4637889"/>
            <a:ext cx="4066188" cy="1065933"/>
          </a:xfrm>
        </p:spPr>
        <p:txBody>
          <a:bodyPr>
            <a:normAutofit/>
          </a:bodyPr>
          <a:lstStyle>
            <a:lvl1pPr marL="0" indent="0" algn="ctr" latinLnBrk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B97918D-C732-6561-B4FB-B4B0C23C72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29" name="Picture 2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FD0D7D-5F06-DB6A-A51E-EE02A26120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35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mage_with_3numbered_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D41EBAD9-EB52-4735-B2C2-2649F26CE74D}"/>
              </a:ext>
            </a:extLst>
          </p:cNvPr>
          <p:cNvSpPr txBox="1">
            <a:spLocks/>
          </p:cNvSpPr>
          <p:nvPr userDrawn="1"/>
        </p:nvSpPr>
        <p:spPr>
          <a:xfrm>
            <a:off x="11475065" y="6436826"/>
            <a:ext cx="55884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CFEF-19E5-48DF-BC06-91D9A68EA4F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넥슨Lv1고딕 Bold" panose="00000800000000000000" pitchFamily="2" charset="-12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넥슨Lv1고딕 Bold" panose="00000800000000000000" pitchFamily="2" charset="-127"/>
            </a:endParaRPr>
          </a:p>
        </p:txBody>
      </p:sp>
      <p:sp>
        <p:nvSpPr>
          <p:cNvPr id="10" name="직사각형 51">
            <a:extLst>
              <a:ext uri="{FF2B5EF4-FFF2-40B4-BE49-F238E27FC236}">
                <a16:creationId xmlns:a16="http://schemas.microsoft.com/office/drawing/2014/main" id="{97B57E7C-6326-4B15-2376-4A8502F2E8EC}"/>
              </a:ext>
            </a:extLst>
          </p:cNvPr>
          <p:cNvSpPr/>
          <p:nvPr userDrawn="1"/>
        </p:nvSpPr>
        <p:spPr>
          <a:xfrm>
            <a:off x="0" y="3028332"/>
            <a:ext cx="6673174" cy="38296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E5095AF4-E8FC-CD86-303C-F8FEB6934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89" y="3091480"/>
            <a:ext cx="3746613" cy="3665165"/>
          </a:xfrm>
          <a:prstGeom prst="rect">
            <a:avLst/>
          </a:prstGeom>
        </p:spPr>
      </p:pic>
      <p:sp>
        <p:nvSpPr>
          <p:cNvPr id="11" name="직사각형 24">
            <a:extLst>
              <a:ext uri="{FF2B5EF4-FFF2-40B4-BE49-F238E27FC236}">
                <a16:creationId xmlns:a16="http://schemas.microsoft.com/office/drawing/2014/main" id="{9E0FEAE1-70FF-513B-3DF6-DA0D38A4333B}"/>
              </a:ext>
            </a:extLst>
          </p:cNvPr>
          <p:cNvSpPr/>
          <p:nvPr userDrawn="1"/>
        </p:nvSpPr>
        <p:spPr>
          <a:xfrm>
            <a:off x="8591254" y="0"/>
            <a:ext cx="36007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54EFE04-FC28-2C5E-0CF0-17AAD4EF68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30590" y="0"/>
            <a:ext cx="3600746" cy="6858000"/>
          </a:xfrm>
          <a:custGeom>
            <a:avLst/>
            <a:gdLst>
              <a:gd name="connsiteX0" fmla="*/ 0 w 3600746"/>
              <a:gd name="connsiteY0" fmla="*/ 0 h 6858000"/>
              <a:gd name="connsiteX1" fmla="*/ 3600746 w 3600746"/>
              <a:gd name="connsiteY1" fmla="*/ 0 h 6858000"/>
              <a:gd name="connsiteX2" fmla="*/ 3600746 w 3600746"/>
              <a:gd name="connsiteY2" fmla="*/ 1054307 h 6858000"/>
              <a:gd name="connsiteX3" fmla="*/ 3173875 w 3600746"/>
              <a:gd name="connsiteY3" fmla="*/ 1481178 h 6858000"/>
              <a:gd name="connsiteX4" fmla="*/ 3600746 w 3600746"/>
              <a:gd name="connsiteY4" fmla="*/ 1908049 h 6858000"/>
              <a:gd name="connsiteX5" fmla="*/ 3600746 w 3600746"/>
              <a:gd name="connsiteY5" fmla="*/ 3038036 h 6858000"/>
              <a:gd name="connsiteX6" fmla="*/ 3173875 w 3600746"/>
              <a:gd name="connsiteY6" fmla="*/ 3464907 h 6858000"/>
              <a:gd name="connsiteX7" fmla="*/ 3600746 w 3600746"/>
              <a:gd name="connsiteY7" fmla="*/ 3891778 h 6858000"/>
              <a:gd name="connsiteX8" fmla="*/ 3600746 w 3600746"/>
              <a:gd name="connsiteY8" fmla="*/ 5021766 h 6858000"/>
              <a:gd name="connsiteX9" fmla="*/ 3173875 w 3600746"/>
              <a:gd name="connsiteY9" fmla="*/ 5448637 h 6858000"/>
              <a:gd name="connsiteX10" fmla="*/ 3600746 w 3600746"/>
              <a:gd name="connsiteY10" fmla="*/ 5875508 h 6858000"/>
              <a:gd name="connsiteX11" fmla="*/ 3600746 w 3600746"/>
              <a:gd name="connsiteY11" fmla="*/ 6858000 h 6858000"/>
              <a:gd name="connsiteX12" fmla="*/ 0 w 360074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00746" h="6858000">
                <a:moveTo>
                  <a:pt x="0" y="0"/>
                </a:moveTo>
                <a:lnTo>
                  <a:pt x="3600746" y="0"/>
                </a:lnTo>
                <a:lnTo>
                  <a:pt x="3600746" y="1054307"/>
                </a:lnTo>
                <a:cubicBezTo>
                  <a:pt x="3364992" y="1054307"/>
                  <a:pt x="3173875" y="1245424"/>
                  <a:pt x="3173875" y="1481178"/>
                </a:cubicBezTo>
                <a:cubicBezTo>
                  <a:pt x="3173875" y="1716932"/>
                  <a:pt x="3364992" y="1908049"/>
                  <a:pt x="3600746" y="1908049"/>
                </a:cubicBezTo>
                <a:lnTo>
                  <a:pt x="3600746" y="3038036"/>
                </a:lnTo>
                <a:cubicBezTo>
                  <a:pt x="3364992" y="3038036"/>
                  <a:pt x="3173875" y="3229153"/>
                  <a:pt x="3173875" y="3464907"/>
                </a:cubicBezTo>
                <a:cubicBezTo>
                  <a:pt x="3173875" y="3700661"/>
                  <a:pt x="3364992" y="3891778"/>
                  <a:pt x="3600746" y="3891778"/>
                </a:cubicBezTo>
                <a:lnTo>
                  <a:pt x="3600746" y="5021766"/>
                </a:lnTo>
                <a:cubicBezTo>
                  <a:pt x="3364992" y="5021766"/>
                  <a:pt x="3173875" y="5212883"/>
                  <a:pt x="3173875" y="5448637"/>
                </a:cubicBezTo>
                <a:cubicBezTo>
                  <a:pt x="3173875" y="5684391"/>
                  <a:pt x="3364992" y="5875508"/>
                  <a:pt x="3600746" y="5875508"/>
                </a:cubicBezTo>
                <a:lnTo>
                  <a:pt x="36007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12" name="직사각형 13">
            <a:extLst>
              <a:ext uri="{FF2B5EF4-FFF2-40B4-BE49-F238E27FC236}">
                <a16:creationId xmlns:a16="http://schemas.microsoft.com/office/drawing/2014/main" id="{1FFDDB17-C314-0D86-0F88-3ACFD4B715A0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CF118A42-87D8-BB6B-D4E0-5E9D2872073D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52">
            <a:extLst>
              <a:ext uri="{FF2B5EF4-FFF2-40B4-BE49-F238E27FC236}">
                <a16:creationId xmlns:a16="http://schemas.microsoft.com/office/drawing/2014/main" id="{26D91D5F-945E-D150-AC79-86B352F7E9CD}"/>
              </a:ext>
            </a:extLst>
          </p:cNvPr>
          <p:cNvSpPr/>
          <p:nvPr userDrawn="1"/>
        </p:nvSpPr>
        <p:spPr>
          <a:xfrm>
            <a:off x="8087175" y="1260073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01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직사각형 53">
            <a:extLst>
              <a:ext uri="{FF2B5EF4-FFF2-40B4-BE49-F238E27FC236}">
                <a16:creationId xmlns:a16="http://schemas.microsoft.com/office/drawing/2014/main" id="{52FF6F61-DBFE-C7BF-D569-394BFBAF9744}"/>
              </a:ext>
            </a:extLst>
          </p:cNvPr>
          <p:cNvSpPr/>
          <p:nvPr userDrawn="1"/>
        </p:nvSpPr>
        <p:spPr>
          <a:xfrm>
            <a:off x="8077447" y="3244516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02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2" name="직선 연결선 4">
            <a:extLst>
              <a:ext uri="{FF2B5EF4-FFF2-40B4-BE49-F238E27FC236}">
                <a16:creationId xmlns:a16="http://schemas.microsoft.com/office/drawing/2014/main" id="{3412AE3B-6384-F0C8-C69A-03B70EE3ABF8}"/>
              </a:ext>
            </a:extLst>
          </p:cNvPr>
          <p:cNvCxnSpPr/>
          <p:nvPr userDrawn="1"/>
        </p:nvCxnSpPr>
        <p:spPr>
          <a:xfrm>
            <a:off x="9367736" y="2287516"/>
            <a:ext cx="222763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56">
            <a:extLst>
              <a:ext uri="{FF2B5EF4-FFF2-40B4-BE49-F238E27FC236}">
                <a16:creationId xmlns:a16="http://schemas.microsoft.com/office/drawing/2014/main" id="{E83DA8C1-70ED-6805-9677-2D821C71C6A5}"/>
              </a:ext>
            </a:extLst>
          </p:cNvPr>
          <p:cNvCxnSpPr/>
          <p:nvPr userDrawn="1"/>
        </p:nvCxnSpPr>
        <p:spPr>
          <a:xfrm>
            <a:off x="9367736" y="4515150"/>
            <a:ext cx="222763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FD5D7AD8-89A5-66A5-41B4-301F6E82A7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37396" y="584556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EFA5ECDA-ADED-39BF-E084-E7B241D10D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7667" y="2798509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4A75C33A-5CD9-F28F-0515-33DFD6554E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0318" y="4867595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6D6DB135-FB73-CDB6-9665-EDEC539CEB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201" y="3449217"/>
            <a:ext cx="4157384" cy="2813837"/>
          </a:xfrm>
        </p:spPr>
        <p:txBody>
          <a:bodyPr>
            <a:normAutofit/>
          </a:bodyPr>
          <a:lstStyle>
            <a:lvl1pPr marL="0" indent="0" algn="l" latinLnBrk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314B611-835F-2EE3-6BE2-92EFF43E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02" y="594946"/>
            <a:ext cx="4157384" cy="2077862"/>
          </a:xfrm>
        </p:spPr>
        <p:txBody>
          <a:bodyPr/>
          <a:lstStyle>
            <a:lvl1pPr latinLnBrk="0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FEDE4AF-034E-2B6B-6D94-4DB3B6A4B5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86000" y="6391520"/>
            <a:ext cx="915475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9F6FE06-B93C-D749-7DE9-C4EA5159BB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580450" y="639152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6" name="타원 36">
            <a:extLst>
              <a:ext uri="{FF2B5EF4-FFF2-40B4-BE49-F238E27FC236}">
                <a16:creationId xmlns:a16="http://schemas.microsoft.com/office/drawing/2014/main" id="{7078A117-0257-DD2B-924D-2CD8C4F53A33}"/>
              </a:ext>
            </a:extLst>
          </p:cNvPr>
          <p:cNvSpPr/>
          <p:nvPr userDrawn="1"/>
        </p:nvSpPr>
        <p:spPr>
          <a:xfrm>
            <a:off x="8098600" y="1048442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7" name="직사각형 52">
            <a:extLst>
              <a:ext uri="{FF2B5EF4-FFF2-40B4-BE49-F238E27FC236}">
                <a16:creationId xmlns:a16="http://schemas.microsoft.com/office/drawing/2014/main" id="{A0E0F99B-8AD8-2A00-7B18-42EB6DCD9DB8}"/>
              </a:ext>
            </a:extLst>
          </p:cNvPr>
          <p:cNvSpPr/>
          <p:nvPr userDrawn="1"/>
        </p:nvSpPr>
        <p:spPr>
          <a:xfrm>
            <a:off x="8081310" y="1254208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01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타원 42">
            <a:extLst>
              <a:ext uri="{FF2B5EF4-FFF2-40B4-BE49-F238E27FC236}">
                <a16:creationId xmlns:a16="http://schemas.microsoft.com/office/drawing/2014/main" id="{03A488F5-FBD8-A208-EA68-0EC7FA23691F}"/>
              </a:ext>
            </a:extLst>
          </p:cNvPr>
          <p:cNvSpPr/>
          <p:nvPr userDrawn="1"/>
        </p:nvSpPr>
        <p:spPr>
          <a:xfrm>
            <a:off x="8098600" y="3032173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0" name="직사각형 53">
            <a:extLst>
              <a:ext uri="{FF2B5EF4-FFF2-40B4-BE49-F238E27FC236}">
                <a16:creationId xmlns:a16="http://schemas.microsoft.com/office/drawing/2014/main" id="{6AB83751-5655-0953-99EB-9A303F8660FC}"/>
              </a:ext>
            </a:extLst>
          </p:cNvPr>
          <p:cNvSpPr/>
          <p:nvPr userDrawn="1"/>
        </p:nvSpPr>
        <p:spPr>
          <a:xfrm>
            <a:off x="8071582" y="3238653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02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타원 43">
            <a:extLst>
              <a:ext uri="{FF2B5EF4-FFF2-40B4-BE49-F238E27FC236}">
                <a16:creationId xmlns:a16="http://schemas.microsoft.com/office/drawing/2014/main" id="{4DC6ABF6-93BD-CC92-72D6-F7926202E378}"/>
              </a:ext>
            </a:extLst>
          </p:cNvPr>
          <p:cNvSpPr/>
          <p:nvPr userDrawn="1"/>
        </p:nvSpPr>
        <p:spPr>
          <a:xfrm>
            <a:off x="8104465" y="5021766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3" name="직사각형 54">
            <a:extLst>
              <a:ext uri="{FF2B5EF4-FFF2-40B4-BE49-F238E27FC236}">
                <a16:creationId xmlns:a16="http://schemas.microsoft.com/office/drawing/2014/main" id="{A3CE00CE-FE0D-A8AA-D851-F0315B391200}"/>
              </a:ext>
            </a:extLst>
          </p:cNvPr>
          <p:cNvSpPr/>
          <p:nvPr userDrawn="1"/>
        </p:nvSpPr>
        <p:spPr>
          <a:xfrm>
            <a:off x="8077447" y="5228959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03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25A14070-E372-444E-0974-7826970204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46" name="Picture 4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988EBE-A621-7419-C39D-ED6A19997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EB46E2D4-E099-40F1-CED3-944E08A7E7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6DF62FB-52FF-E4F1-2E6A-68BD33989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3497" y="2250831"/>
            <a:ext cx="5845007" cy="1395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C38FE-8683-2307-CA35-E81690AB45CA}"/>
              </a:ext>
            </a:extLst>
          </p:cNvPr>
          <p:cNvSpPr txBox="1"/>
          <p:nvPr userDrawn="1"/>
        </p:nvSpPr>
        <p:spPr>
          <a:xfrm>
            <a:off x="3360821" y="4090737"/>
            <a:ext cx="5470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kern="120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Open Science Impact Pathways</a:t>
            </a:r>
            <a:r>
              <a:rPr lang="en-GR" sz="2400">
                <a:effectLst/>
              </a:rPr>
              <a:t> </a:t>
            </a:r>
            <a:endParaRPr lang="ko-KR" altLang="en-US" sz="2400"/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702F1A9-2A6E-57DC-1A5A-6783393393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" y="6411738"/>
            <a:ext cx="1205579" cy="25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9991A69-780F-D375-B3EF-052A93A71F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6090" y="6436549"/>
            <a:ext cx="298427" cy="2486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9D6D7C-7069-6969-8F60-62CB14FF0FFD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0911981" y="6436549"/>
            <a:ext cx="1099003" cy="248688"/>
          </a:xfrm>
          <a:prstGeom prst="rect">
            <a:avLst/>
          </a:prstGeom>
          <a:noFill/>
        </p:spPr>
        <p:txBody>
          <a:bodyPr wrap="square" lIns="0" tIns="0" rIns="0" bIns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GB" sz="1800" spc="100" err="1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PathOS_EU</a:t>
            </a:r>
            <a:endParaRPr lang="en-US" sz="700" i="0" spc="100">
              <a:solidFill>
                <a:schemeClr val="accent6">
                  <a:lumMod val="60000"/>
                  <a:lumOff val="40000"/>
                </a:schemeClr>
              </a:solidFill>
              <a:latin typeface="+mn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10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mage_with_Link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1559860" y="0"/>
            <a:ext cx="4186515" cy="685800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4" name="직사각형 22">
            <a:extLst>
              <a:ext uri="{FF2B5EF4-FFF2-40B4-BE49-F238E27FC236}">
                <a16:creationId xmlns:a16="http://schemas.microsoft.com/office/drawing/2014/main" id="{1988DA37-41D5-ABE8-D8C8-C8D637DB63E6}"/>
              </a:ext>
            </a:extLst>
          </p:cNvPr>
          <p:cNvSpPr/>
          <p:nvPr userDrawn="1"/>
        </p:nvSpPr>
        <p:spPr>
          <a:xfrm>
            <a:off x="0" y="0"/>
            <a:ext cx="15598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grpSp>
        <p:nvGrpSpPr>
          <p:cNvPr id="6" name="그룹 4">
            <a:extLst>
              <a:ext uri="{FF2B5EF4-FFF2-40B4-BE49-F238E27FC236}">
                <a16:creationId xmlns:a16="http://schemas.microsoft.com/office/drawing/2014/main" id="{6492E5C5-ED96-E97D-28B3-3CC4A6280907}"/>
              </a:ext>
            </a:extLst>
          </p:cNvPr>
          <p:cNvGrpSpPr/>
          <p:nvPr userDrawn="1"/>
        </p:nvGrpSpPr>
        <p:grpSpPr>
          <a:xfrm>
            <a:off x="6517373" y="5268472"/>
            <a:ext cx="4270603" cy="583037"/>
            <a:chOff x="6653558" y="5399996"/>
            <a:chExt cx="4270603" cy="583037"/>
          </a:xfrm>
        </p:grpSpPr>
        <p:sp>
          <p:nvSpPr>
            <p:cNvPr id="7" name="모서리가 둥근 직사각형 34">
              <a:extLst>
                <a:ext uri="{FF2B5EF4-FFF2-40B4-BE49-F238E27FC236}">
                  <a16:creationId xmlns:a16="http://schemas.microsoft.com/office/drawing/2014/main" id="{8A059957-C51A-196E-AAE0-EC1D27EF28B9}"/>
                </a:ext>
              </a:extLst>
            </p:cNvPr>
            <p:cNvSpPr/>
            <p:nvPr/>
          </p:nvSpPr>
          <p:spPr>
            <a:xfrm>
              <a:off x="6653558" y="5399996"/>
              <a:ext cx="4270603" cy="58303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228600" dist="127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0"/>
              <a:endParaRPr lang="ko-KR" altLang="en-US"/>
            </a:p>
          </p:txBody>
        </p:sp>
        <p:cxnSp>
          <p:nvCxnSpPr>
            <p:cNvPr id="9" name="직선 화살표 연결선 37">
              <a:extLst>
                <a:ext uri="{FF2B5EF4-FFF2-40B4-BE49-F238E27FC236}">
                  <a16:creationId xmlns:a16="http://schemas.microsoft.com/office/drawing/2014/main" id="{8041F0CB-6A75-D3F7-1E19-3731E8B68993}"/>
                </a:ext>
              </a:extLst>
            </p:cNvPr>
            <p:cNvCxnSpPr/>
            <p:nvPr/>
          </p:nvCxnSpPr>
          <p:spPr>
            <a:xfrm>
              <a:off x="10223771" y="5693253"/>
              <a:ext cx="32691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none" w="med" len="med"/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13">
            <a:extLst>
              <a:ext uri="{FF2B5EF4-FFF2-40B4-BE49-F238E27FC236}">
                <a16:creationId xmlns:a16="http://schemas.microsoft.com/office/drawing/2014/main" id="{8289B03F-D988-A569-1D00-35D3BCE0493A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4F7DAE88-0AB9-6998-B801-D45ED5E8246C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DBB6EC0-E6ED-1683-5CCD-C06ABDDB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0" y="935586"/>
            <a:ext cx="5257800" cy="1325563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BA1A71B-C9D0-AB39-1A45-0ACE1CBB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92" y="6356350"/>
            <a:ext cx="8639908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8FF500-ECB5-21C8-CE71-2BB77AC6F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5958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458DF7-443B-FDDC-7FEB-E0431BAC3B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4539" y="6512111"/>
            <a:ext cx="679450" cy="162203"/>
          </a:xfrm>
          <a:prstGeom prst="rect">
            <a:avLst/>
          </a:prstGeom>
        </p:spPr>
      </p:pic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7FBE0C6-031F-9AB1-451E-4CF729807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70" y="6485212"/>
            <a:ext cx="1030490" cy="216000"/>
          </a:xfrm>
          <a:prstGeom prst="rect">
            <a:avLst/>
          </a:prstGeom>
        </p:spPr>
      </p:pic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E8138416-299A-AC02-DC88-64188C5327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9" y="2424962"/>
            <a:ext cx="5257799" cy="2338669"/>
          </a:xfrm>
        </p:spPr>
        <p:txBody>
          <a:bodyPr>
            <a:normAutofit/>
          </a:bodyPr>
          <a:lstStyle>
            <a:lvl1pPr marL="0" indent="0" algn="l" latinLnBrk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5255A58E-A437-4A64-ABAC-F3AED5359A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150" y="5424233"/>
            <a:ext cx="2996514" cy="307464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8" name="Picture 17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7018794A-BB7A-D580-C9F1-7A1CFC528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7" t="511" r="44589"/>
          <a:stretch/>
        </p:blipFill>
        <p:spPr>
          <a:xfrm>
            <a:off x="105510" y="908942"/>
            <a:ext cx="1404024" cy="50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358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blue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36">
            <a:extLst>
              <a:ext uri="{FF2B5EF4-FFF2-40B4-BE49-F238E27FC236}">
                <a16:creationId xmlns:a16="http://schemas.microsoft.com/office/drawing/2014/main" id="{87D8A9DD-F148-A45B-29AC-D3314F0A48DD}"/>
              </a:ext>
            </a:extLst>
          </p:cNvPr>
          <p:cNvSpPr/>
          <p:nvPr userDrawn="1"/>
        </p:nvSpPr>
        <p:spPr>
          <a:xfrm>
            <a:off x="3663821" y="1320221"/>
            <a:ext cx="3695958" cy="44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8" name="타원 42">
            <a:extLst>
              <a:ext uri="{FF2B5EF4-FFF2-40B4-BE49-F238E27FC236}">
                <a16:creationId xmlns:a16="http://schemas.microsoft.com/office/drawing/2014/main" id="{EAB5357F-5A82-BF55-484D-AC322F6F3906}"/>
              </a:ext>
            </a:extLst>
          </p:cNvPr>
          <p:cNvSpPr/>
          <p:nvPr userDrawn="1"/>
        </p:nvSpPr>
        <p:spPr>
          <a:xfrm>
            <a:off x="5309742" y="5457969"/>
            <a:ext cx="644985" cy="6449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pic>
        <p:nvPicPr>
          <p:cNvPr id="45" name="Picture 44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E185E994-FE5D-45FA-43A3-384770F0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29" y="-1045536"/>
            <a:ext cx="9179993" cy="5116717"/>
          </a:xfrm>
          <a:prstGeom prst="rect">
            <a:avLst/>
          </a:prstGeom>
        </p:spPr>
      </p:pic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86486BF4-B1DB-0120-FFC6-197D151BE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44662" cy="6858000"/>
          </a:xfrm>
          <a:custGeom>
            <a:avLst/>
            <a:gdLst>
              <a:gd name="connsiteX0" fmla="*/ 0 w 5644662"/>
              <a:gd name="connsiteY0" fmla="*/ 0 h 6858000"/>
              <a:gd name="connsiteX1" fmla="*/ 5644662 w 5644662"/>
              <a:gd name="connsiteY1" fmla="*/ 0 h 6858000"/>
              <a:gd name="connsiteX2" fmla="*/ 5644662 w 5644662"/>
              <a:gd name="connsiteY2" fmla="*/ 1320221 h 6858000"/>
              <a:gd name="connsiteX3" fmla="*/ 3663821 w 5644662"/>
              <a:gd name="connsiteY3" fmla="*/ 1320221 h 6858000"/>
              <a:gd name="connsiteX4" fmla="*/ 3663821 w 5644662"/>
              <a:gd name="connsiteY4" fmla="*/ 5780461 h 6858000"/>
              <a:gd name="connsiteX5" fmla="*/ 5309742 w 5644662"/>
              <a:gd name="connsiteY5" fmla="*/ 5780461 h 6858000"/>
              <a:gd name="connsiteX6" fmla="*/ 5632235 w 5644662"/>
              <a:gd name="connsiteY6" fmla="*/ 6102953 h 6858000"/>
              <a:gd name="connsiteX7" fmla="*/ 5644662 w 5644662"/>
              <a:gd name="connsiteY7" fmla="*/ 6101701 h 6858000"/>
              <a:gd name="connsiteX8" fmla="*/ 5644662 w 5644662"/>
              <a:gd name="connsiteY8" fmla="*/ 6858000 h 6858000"/>
              <a:gd name="connsiteX9" fmla="*/ 0 w 5644662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44662" h="6858000">
                <a:moveTo>
                  <a:pt x="0" y="0"/>
                </a:moveTo>
                <a:lnTo>
                  <a:pt x="5644662" y="0"/>
                </a:lnTo>
                <a:lnTo>
                  <a:pt x="5644662" y="1320221"/>
                </a:lnTo>
                <a:lnTo>
                  <a:pt x="3663821" y="1320221"/>
                </a:lnTo>
                <a:lnTo>
                  <a:pt x="3663821" y="5780461"/>
                </a:lnTo>
                <a:lnTo>
                  <a:pt x="5309742" y="5780461"/>
                </a:lnTo>
                <a:cubicBezTo>
                  <a:pt x="5309742" y="5958568"/>
                  <a:pt x="5454127" y="6102953"/>
                  <a:pt x="5632235" y="6102953"/>
                </a:cubicBezTo>
                <a:lnTo>
                  <a:pt x="5644662" y="6101701"/>
                </a:lnTo>
                <a:lnTo>
                  <a:pt x="564466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7" name="직사각형 39">
            <a:extLst>
              <a:ext uri="{FF2B5EF4-FFF2-40B4-BE49-F238E27FC236}">
                <a16:creationId xmlns:a16="http://schemas.microsoft.com/office/drawing/2014/main" id="{295F9A47-B502-2C91-47A6-92696AA8E29F}"/>
              </a:ext>
            </a:extLst>
          </p:cNvPr>
          <p:cNvSpPr/>
          <p:nvPr/>
        </p:nvSpPr>
        <p:spPr>
          <a:xfrm>
            <a:off x="5068871" y="1679105"/>
            <a:ext cx="88585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8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01</a:t>
            </a:r>
            <a:endParaRPr lang="ko-KR" altLang="en-US" sz="480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0" name="직사각형 52">
            <a:extLst>
              <a:ext uri="{FF2B5EF4-FFF2-40B4-BE49-F238E27FC236}">
                <a16:creationId xmlns:a16="http://schemas.microsoft.com/office/drawing/2014/main" id="{1B300D94-48DF-FA50-FA4E-201B943940CB}"/>
              </a:ext>
            </a:extLst>
          </p:cNvPr>
          <p:cNvSpPr/>
          <p:nvPr/>
        </p:nvSpPr>
        <p:spPr>
          <a:xfrm>
            <a:off x="7597184" y="1320221"/>
            <a:ext cx="3695958" cy="44602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latinLnBrk="0"/>
            <a:endParaRPr lang="ko-KR" altLang="en-US"/>
          </a:p>
        </p:txBody>
      </p:sp>
      <p:sp>
        <p:nvSpPr>
          <p:cNvPr id="21" name="직사각형 53">
            <a:extLst>
              <a:ext uri="{FF2B5EF4-FFF2-40B4-BE49-F238E27FC236}">
                <a16:creationId xmlns:a16="http://schemas.microsoft.com/office/drawing/2014/main" id="{5A30C572-01A3-960D-68A9-4E303543BD9E}"/>
              </a:ext>
            </a:extLst>
          </p:cNvPr>
          <p:cNvSpPr/>
          <p:nvPr/>
        </p:nvSpPr>
        <p:spPr>
          <a:xfrm>
            <a:off x="9002234" y="1714275"/>
            <a:ext cx="88585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80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02</a:t>
            </a:r>
            <a:endParaRPr lang="ko-KR" altLang="en-US" sz="480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3" name="타원 55">
            <a:extLst>
              <a:ext uri="{FF2B5EF4-FFF2-40B4-BE49-F238E27FC236}">
                <a16:creationId xmlns:a16="http://schemas.microsoft.com/office/drawing/2014/main" id="{54CDC1F2-EAF8-5698-C679-D487F60280D0}"/>
              </a:ext>
            </a:extLst>
          </p:cNvPr>
          <p:cNvSpPr/>
          <p:nvPr/>
        </p:nvSpPr>
        <p:spPr>
          <a:xfrm>
            <a:off x="9243105" y="5457969"/>
            <a:ext cx="644985" cy="6449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6" name="직사각형 13">
            <a:extLst>
              <a:ext uri="{FF2B5EF4-FFF2-40B4-BE49-F238E27FC236}">
                <a16:creationId xmlns:a16="http://schemas.microsoft.com/office/drawing/2014/main" id="{D77EEE1A-F1FA-9554-B081-ABD3D996E9D1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직선 연결선 14">
            <a:extLst>
              <a:ext uri="{FF2B5EF4-FFF2-40B4-BE49-F238E27FC236}">
                <a16:creationId xmlns:a16="http://schemas.microsoft.com/office/drawing/2014/main" id="{15DFD950-F9E2-BF0C-6D28-CA8A1BEA295F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id="{64736205-9A7C-FFD7-899D-8A6FB20C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399" y="6356350"/>
            <a:ext cx="8352927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BD0AF9F8-57A7-AA65-F38D-A7871F5D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3201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C1DFED7D-F4A5-16E1-711A-189395F353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44539" y="6512111"/>
            <a:ext cx="679450" cy="162203"/>
          </a:xfrm>
          <a:prstGeom prst="rect">
            <a:avLst/>
          </a:prstGeom>
        </p:spPr>
      </p:pic>
      <p:pic>
        <p:nvPicPr>
          <p:cNvPr id="41" name="Picture 4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828FE0-F19F-55A0-7707-6036DEE162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670" y="6485212"/>
            <a:ext cx="1030490" cy="216000"/>
          </a:xfrm>
          <a:prstGeom prst="rect">
            <a:avLst/>
          </a:prstGeom>
        </p:spPr>
      </p:pic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60AB5DB0-2C10-B25D-882E-923BBD55D0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16789" y="2217574"/>
            <a:ext cx="2996514" cy="3103870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7">
            <a:extLst>
              <a:ext uri="{FF2B5EF4-FFF2-40B4-BE49-F238E27FC236}">
                <a16:creationId xmlns:a16="http://schemas.microsoft.com/office/drawing/2014/main" id="{C211B72B-C679-F61C-D87C-032355F124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64337" y="2299352"/>
            <a:ext cx="2996514" cy="302209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17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74BA273D-3EBC-AC97-B5D1-CA55E0304D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4787" y="-1"/>
            <a:ext cx="2061712" cy="2016892"/>
          </a:xfrm>
          <a:prstGeom prst="rect">
            <a:avLst/>
          </a:prstGeom>
        </p:spPr>
      </p:pic>
      <p:sp>
        <p:nvSpPr>
          <p:cNvPr id="5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6647984" y="3574613"/>
            <a:ext cx="4104897" cy="250952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4" name="그림 개체 틀 8"/>
          <p:cNvSpPr>
            <a:spLocks noGrp="1"/>
          </p:cNvSpPr>
          <p:nvPr>
            <p:ph type="pic" sz="quarter" idx="11"/>
          </p:nvPr>
        </p:nvSpPr>
        <p:spPr>
          <a:xfrm>
            <a:off x="6647984" y="883067"/>
            <a:ext cx="4104897" cy="2509520"/>
          </a:xfrm>
          <a:prstGeom prst="rect">
            <a:avLst/>
          </a:prstGeom>
        </p:spPr>
        <p:txBody>
          <a:bodyPr/>
          <a:lstStyle>
            <a:lvl1pPr latinLnBrk="0">
              <a:defRPr/>
            </a:lvl1pPr>
          </a:lstStyle>
          <a:p>
            <a:endParaRPr lang="ko-KR" altLang="en-US"/>
          </a:p>
        </p:txBody>
      </p:sp>
      <p:sp>
        <p:nvSpPr>
          <p:cNvPr id="6" name="직사각형 147">
            <a:extLst>
              <a:ext uri="{FF2B5EF4-FFF2-40B4-BE49-F238E27FC236}">
                <a16:creationId xmlns:a16="http://schemas.microsoft.com/office/drawing/2014/main" id="{F2647627-38D7-8FC9-8CCB-FF72ABDC7CCF}"/>
              </a:ext>
            </a:extLst>
          </p:cNvPr>
          <p:cNvSpPr/>
          <p:nvPr userDrawn="1"/>
        </p:nvSpPr>
        <p:spPr>
          <a:xfrm>
            <a:off x="832014" y="3572569"/>
            <a:ext cx="5559352" cy="25115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" name="직사각형 154">
            <a:extLst>
              <a:ext uri="{FF2B5EF4-FFF2-40B4-BE49-F238E27FC236}">
                <a16:creationId xmlns:a16="http://schemas.microsoft.com/office/drawing/2014/main" id="{975E7709-FF57-EE8D-118C-FFDFFA1ECDEA}"/>
              </a:ext>
            </a:extLst>
          </p:cNvPr>
          <p:cNvSpPr/>
          <p:nvPr userDrawn="1"/>
        </p:nvSpPr>
        <p:spPr>
          <a:xfrm>
            <a:off x="11775369" y="-1"/>
            <a:ext cx="416631" cy="6084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8" name="직사각형 150">
            <a:extLst>
              <a:ext uri="{FF2B5EF4-FFF2-40B4-BE49-F238E27FC236}">
                <a16:creationId xmlns:a16="http://schemas.microsoft.com/office/drawing/2014/main" id="{D06EE136-D236-529B-A295-03F2792C3A8A}"/>
              </a:ext>
            </a:extLst>
          </p:cNvPr>
          <p:cNvSpPr/>
          <p:nvPr userDrawn="1"/>
        </p:nvSpPr>
        <p:spPr>
          <a:xfrm>
            <a:off x="832014" y="876339"/>
            <a:ext cx="5559352" cy="2511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12" name="직선 연결선 153">
            <a:extLst>
              <a:ext uri="{FF2B5EF4-FFF2-40B4-BE49-F238E27FC236}">
                <a16:creationId xmlns:a16="http://schemas.microsoft.com/office/drawing/2014/main" id="{5A7965E0-0C3C-2318-85B0-0406109F9C66}"/>
              </a:ext>
            </a:extLst>
          </p:cNvPr>
          <p:cNvCxnSpPr/>
          <p:nvPr userDrawn="1"/>
        </p:nvCxnSpPr>
        <p:spPr>
          <a:xfrm>
            <a:off x="4212585" y="4075888"/>
            <a:ext cx="161711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>
            <a:extLst>
              <a:ext uri="{FF2B5EF4-FFF2-40B4-BE49-F238E27FC236}">
                <a16:creationId xmlns:a16="http://schemas.microsoft.com/office/drawing/2014/main" id="{1FAFB3DF-7E9A-B400-EAAF-548740EE0A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53951" y="4445219"/>
            <a:ext cx="4507234" cy="1375349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E395AFEA-547C-5DF4-15D8-33B1AB800F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29724" y="3886200"/>
            <a:ext cx="2526243" cy="374353"/>
          </a:xfrm>
        </p:spPr>
        <p:txBody>
          <a:bodyPr anchor="ctr">
            <a:noAutofit/>
          </a:bodyPr>
          <a:lstStyle>
            <a:lvl1pPr marL="0" indent="0" algn="l" latinLnBrk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72503E0-8205-831E-10CB-D146BE2B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64" y="1448116"/>
            <a:ext cx="4991500" cy="1325563"/>
          </a:xfrm>
        </p:spPr>
        <p:txBody>
          <a:bodyPr/>
          <a:lstStyle>
            <a:lvl1pPr latinLnBrk="0">
              <a:defRPr b="1"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DF41FBE-8676-B4EA-AFA1-489DBE46C70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061712" y="6397764"/>
            <a:ext cx="9500682" cy="372249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E46232E-75EB-40C5-85BB-B977BFC87E8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1204" y="6397764"/>
            <a:ext cx="387289" cy="372249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13">
            <a:extLst>
              <a:ext uri="{FF2B5EF4-FFF2-40B4-BE49-F238E27FC236}">
                <a16:creationId xmlns:a16="http://schemas.microsoft.com/office/drawing/2014/main" id="{9C52F422-8169-CB0C-9344-AB05F3109DD0}"/>
              </a:ext>
            </a:extLst>
          </p:cNvPr>
          <p:cNvSpPr/>
          <p:nvPr userDrawn="1"/>
        </p:nvSpPr>
        <p:spPr>
          <a:xfrm rot="5400000">
            <a:off x="10581101" y="429148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직선 연결선 14">
            <a:extLst>
              <a:ext uri="{FF2B5EF4-FFF2-40B4-BE49-F238E27FC236}">
                <a16:creationId xmlns:a16="http://schemas.microsoft.com/office/drawing/2014/main" id="{688F008B-B28F-339F-65BB-0691BEFEF257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1648767" y="2433319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7BBF085-4B5F-B985-B13F-F1CD30EE6F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25" name="Picture 2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0EB8A25-038D-9C3E-1015-7404758B34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99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ko-KR" altLang="en-US" sz="36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5" name="직사각형 38">
            <a:extLst>
              <a:ext uri="{FF2B5EF4-FFF2-40B4-BE49-F238E27FC236}">
                <a16:creationId xmlns:a16="http://schemas.microsoft.com/office/drawing/2014/main" id="{B97C6157-701D-C3D6-53AA-10969414BC89}"/>
              </a:ext>
            </a:extLst>
          </p:cNvPr>
          <p:cNvSpPr/>
          <p:nvPr userDrawn="1"/>
        </p:nvSpPr>
        <p:spPr>
          <a:xfrm rot="5400000">
            <a:off x="5887683" y="553684"/>
            <a:ext cx="416631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12644" y="6480690"/>
            <a:ext cx="8715047" cy="386162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AF2D0CA-CA66-858D-E32D-96A2544629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2" y="6503674"/>
            <a:ext cx="1205579" cy="25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2A8CF0A-8897-5026-EF2D-4FEEA453CAC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H="1">
            <a:off x="10141434" y="7092"/>
            <a:ext cx="2061712" cy="20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680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defRPr lang="ko-KR" altLang="en-US" sz="36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408750" y="6416004"/>
            <a:ext cx="9118941" cy="404058"/>
          </a:xfrm>
        </p:spPr>
        <p:txBody>
          <a:bodyPr/>
          <a:lstStyle>
            <a:lvl1pPr latinLnBrk="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AC7CE1F1-E224-7E11-2176-4316D9A660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100A14-169A-A053-0226-7445243223B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34345D3-AA6F-C3FB-941E-F91EF01921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15356" y="2370728"/>
            <a:ext cx="4576644" cy="44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78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6991541B-FAB4-4E1A-AC40-C57058C65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425" y="1593851"/>
            <a:ext cx="5905500" cy="1536212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defRPr lang="ko-KR" altLang="en-US" sz="4400" b="1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4" name="직사각형 52">
            <a:extLst>
              <a:ext uri="{FF2B5EF4-FFF2-40B4-BE49-F238E27FC236}">
                <a16:creationId xmlns:a16="http://schemas.microsoft.com/office/drawing/2014/main" id="{39EBA629-3351-26EF-D8F2-1209F37385B8}"/>
              </a:ext>
            </a:extLst>
          </p:cNvPr>
          <p:cNvSpPr/>
          <p:nvPr userDrawn="1"/>
        </p:nvSpPr>
        <p:spPr>
          <a:xfrm>
            <a:off x="0" y="0"/>
            <a:ext cx="416631" cy="5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" name="직사각형 13">
            <a:extLst>
              <a:ext uri="{FF2B5EF4-FFF2-40B4-BE49-F238E27FC236}">
                <a16:creationId xmlns:a16="http://schemas.microsoft.com/office/drawing/2014/main" id="{38A1ECC0-9E98-CAD8-A3AD-088771F5A08A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직선 연결선 14">
            <a:extLst>
              <a:ext uri="{FF2B5EF4-FFF2-40B4-BE49-F238E27FC236}">
                <a16:creationId xmlns:a16="http://schemas.microsoft.com/office/drawing/2014/main" id="{BF9EC096-F85D-5908-D8C9-62B4E7FA551F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2B225-AEDB-9160-CB69-DB7F971A4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32051" y="6366258"/>
            <a:ext cx="9396617" cy="355217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ADBB13-F99E-24C7-D7DB-D642EFC7B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8369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FE8EEC-F462-889D-C1A7-C58E22309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5425" y="3305915"/>
            <a:ext cx="8950325" cy="2586886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" name="Picture 12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AF5B55A9-CC07-C3C7-1BDC-731F7E02D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"/>
          <a:stretch/>
        </p:blipFill>
        <p:spPr>
          <a:xfrm>
            <a:off x="7495725" y="644951"/>
            <a:ext cx="5905501" cy="330163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01E6FCC-8470-E6DB-D485-1860C7364D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19" name="Picture 1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1FB5820-DC2D-FFCB-0DB1-DB8467283D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37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68">
            <a:extLst>
              <a:ext uri="{FF2B5EF4-FFF2-40B4-BE49-F238E27FC236}">
                <a16:creationId xmlns:a16="http://schemas.microsoft.com/office/drawing/2014/main" id="{5727F37B-8E96-01BC-FF9D-6E642405F121}"/>
              </a:ext>
            </a:extLst>
          </p:cNvPr>
          <p:cNvSpPr/>
          <p:nvPr userDrawn="1"/>
        </p:nvSpPr>
        <p:spPr>
          <a:xfrm>
            <a:off x="11775369" y="0"/>
            <a:ext cx="416631" cy="5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6991541B-FAB4-4E1A-AC40-C57058C65E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6822" y="491220"/>
            <a:ext cx="8950324" cy="1536212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defRPr lang="ko-KR" altLang="en-US" sz="4400" b="1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4" name="직사각형 52">
            <a:extLst>
              <a:ext uri="{FF2B5EF4-FFF2-40B4-BE49-F238E27FC236}">
                <a16:creationId xmlns:a16="http://schemas.microsoft.com/office/drawing/2014/main" id="{39EBA629-3351-26EF-D8F2-1209F37385B8}"/>
              </a:ext>
            </a:extLst>
          </p:cNvPr>
          <p:cNvSpPr/>
          <p:nvPr userDrawn="1"/>
        </p:nvSpPr>
        <p:spPr>
          <a:xfrm>
            <a:off x="0" y="0"/>
            <a:ext cx="416631" cy="5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7" name="직선 연결선 14">
            <a:extLst>
              <a:ext uri="{FF2B5EF4-FFF2-40B4-BE49-F238E27FC236}">
                <a16:creationId xmlns:a16="http://schemas.microsoft.com/office/drawing/2014/main" id="{BF9EC096-F85D-5908-D8C9-62B4E7FA551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1664069" y="2027432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C2B225-AEDB-9160-CB69-DB7F971A4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132051" y="6366258"/>
            <a:ext cx="9396617" cy="355217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ADBB13-F99E-24C7-D7DB-D642EFC7B0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68369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FE8EEC-F462-889D-C1A7-C58E223098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6822" y="2181163"/>
            <a:ext cx="9910085" cy="3711638"/>
          </a:xfrm>
        </p:spPr>
        <p:txBody>
          <a:bodyPr/>
          <a:lstStyle>
            <a:lvl1pPr latinLnBrk="0">
              <a:defRPr/>
            </a:lvl1pPr>
            <a:lvl2pPr latinLnBrk="0">
              <a:defRPr/>
            </a:lvl2pPr>
            <a:lvl3pPr latinLnBrk="0">
              <a:defRPr/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직사각형 13">
            <a:extLst>
              <a:ext uri="{FF2B5EF4-FFF2-40B4-BE49-F238E27FC236}">
                <a16:creationId xmlns:a16="http://schemas.microsoft.com/office/drawing/2014/main" id="{38A1ECC0-9E98-CAD8-A3AD-088771F5A08A}"/>
              </a:ext>
            </a:extLst>
          </p:cNvPr>
          <p:cNvSpPr/>
          <p:nvPr userDrawn="1"/>
        </p:nvSpPr>
        <p:spPr>
          <a:xfrm rot="5400000">
            <a:off x="10591420" y="4024632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0ED84E02-B082-3DF8-D40D-B3E1F9AB2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20" name="Picture 1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294925E-2982-B85E-0C79-35E50A20AF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3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f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ACF785B9-9F4E-4CFB-B292-ACC8D07A8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7900" y="1283677"/>
            <a:ext cx="5668107" cy="1221536"/>
          </a:xfr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000" b="1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3D22D63-DFAA-206E-6DD5-767E8BD09BDA}"/>
              </a:ext>
            </a:extLst>
          </p:cNvPr>
          <p:cNvSpPr/>
          <p:nvPr userDrawn="1"/>
        </p:nvSpPr>
        <p:spPr>
          <a:xfrm flipH="1">
            <a:off x="6523889" y="2505212"/>
            <a:ext cx="5668107" cy="29189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ore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직사각형 86">
            <a:extLst>
              <a:ext uri="{FF2B5EF4-FFF2-40B4-BE49-F238E27FC236}">
                <a16:creationId xmlns:a16="http://schemas.microsoft.com/office/drawing/2014/main" id="{FE01EFA2-89BA-9D5E-F111-C6D09A086661}"/>
              </a:ext>
            </a:extLst>
          </p:cNvPr>
          <p:cNvSpPr/>
          <p:nvPr userDrawn="1"/>
        </p:nvSpPr>
        <p:spPr>
          <a:xfrm>
            <a:off x="11775369" y="0"/>
            <a:ext cx="416631" cy="589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C203377-3FA2-C85D-72CE-339E471A1F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96011" y="2741325"/>
            <a:ext cx="4579053" cy="2428552"/>
          </a:xfrm>
        </p:spPr>
        <p:txBody>
          <a:bodyPr anchor="t">
            <a:normAutofit/>
          </a:bodyPr>
          <a:lstStyle>
            <a:lvl1pPr marL="0" indent="0" algn="l" latinLnBrk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2E8288-24BF-2470-CEC4-74231B6163C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262157" y="6356350"/>
            <a:ext cx="9246482" cy="501638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B0E48D-E5CE-B99C-FF50-FDF2F0BEB1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648339" y="6412333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직사각형 13">
            <a:extLst>
              <a:ext uri="{FF2B5EF4-FFF2-40B4-BE49-F238E27FC236}">
                <a16:creationId xmlns:a16="http://schemas.microsoft.com/office/drawing/2014/main" id="{DCB4BE27-78FD-0132-CA9F-047876C52B7A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직선 연결선 14">
            <a:extLst>
              <a:ext uri="{FF2B5EF4-FFF2-40B4-BE49-F238E27FC236}">
                <a16:creationId xmlns:a16="http://schemas.microsoft.com/office/drawing/2014/main" id="{758D880D-2B0D-4BE4-A71A-E911B342661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E7DB05AF-5BF6-5956-3B89-8AFE63FF44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D2F20E1-62D2-376B-9934-DEE8F56A72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5C4FFCE-E4FF-9EFB-8B70-560EDA887A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5889" y="1129237"/>
            <a:ext cx="1016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7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사용자 지정 레이아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31071049-E233-AAF2-C6DD-FFED3D4AD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51" t="511" r="18480"/>
          <a:stretch/>
        </p:blipFill>
        <p:spPr>
          <a:xfrm>
            <a:off x="10028360" y="650659"/>
            <a:ext cx="2145323" cy="5090543"/>
          </a:xfrm>
          <a:prstGeom prst="rect">
            <a:avLst/>
          </a:prstGeom>
        </p:spPr>
      </p:pic>
      <p:pic>
        <p:nvPicPr>
          <p:cNvPr id="11" name="Picture 10" descr="Sunburst chart&#10;&#10;Description automatically generated with low confidence">
            <a:extLst>
              <a:ext uri="{FF2B5EF4-FFF2-40B4-BE49-F238E27FC236}">
                <a16:creationId xmlns:a16="http://schemas.microsoft.com/office/drawing/2014/main" id="{30696648-1BE2-DC4F-2D4C-855858F99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67" t="511" r="44589"/>
          <a:stretch/>
        </p:blipFill>
        <p:spPr>
          <a:xfrm>
            <a:off x="53487" y="883728"/>
            <a:ext cx="2547026" cy="509054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6837881-F95E-492E-85D9-D13B451CAA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88000" y="1731946"/>
            <a:ext cx="5943600" cy="3394108"/>
          </a:xfrm>
          <a:prstGeom prst="rect">
            <a:avLst/>
          </a:prstGeom>
        </p:spPr>
      </p:pic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DC7E6838-380C-44D3-A629-831389144E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64275" y="1924050"/>
            <a:ext cx="4591050" cy="2838450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72145B-3605-D320-1537-9F34D00F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3922" y="6356350"/>
            <a:ext cx="9031655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632D-2357-A232-BAE6-1663BD89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278" y="635635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51A99611-CB49-4FB2-B154-EFA93AC2A5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6825" y="1924050"/>
            <a:ext cx="4660901" cy="1997075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defRPr lang="ko-KR" altLang="en-US" sz="4000" b="1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D6B9C81-BB2B-7EE0-EC3D-8AEEB6DD7C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8091" y="6482908"/>
            <a:ext cx="753999" cy="180000"/>
          </a:xfrm>
          <a:prstGeom prst="rect">
            <a:avLst/>
          </a:prstGeom>
        </p:spPr>
      </p:pic>
      <p:pic>
        <p:nvPicPr>
          <p:cNvPr id="14" name="Picture 13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B75BD6E-DF88-60DC-CE79-67056862E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14" y="6446908"/>
            <a:ext cx="120557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34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4">
            <a:extLst>
              <a:ext uri="{FF2B5EF4-FFF2-40B4-BE49-F238E27FC236}">
                <a16:creationId xmlns:a16="http://schemas.microsoft.com/office/drawing/2014/main" id="{9859B7C8-69C2-ED59-04DB-746A54FA45A2}"/>
              </a:ext>
            </a:extLst>
          </p:cNvPr>
          <p:cNvSpPr/>
          <p:nvPr userDrawn="1"/>
        </p:nvSpPr>
        <p:spPr>
          <a:xfrm>
            <a:off x="0" y="-35170"/>
            <a:ext cx="12192000" cy="5872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" name="직사각형 31">
            <a:extLst>
              <a:ext uri="{FF2B5EF4-FFF2-40B4-BE49-F238E27FC236}">
                <a16:creationId xmlns:a16="http://schemas.microsoft.com/office/drawing/2014/main" id="{E52DFCB3-26BE-DB8C-F620-BE31DA78CF05}"/>
              </a:ext>
            </a:extLst>
          </p:cNvPr>
          <p:cNvSpPr/>
          <p:nvPr userDrawn="1"/>
        </p:nvSpPr>
        <p:spPr>
          <a:xfrm>
            <a:off x="924219" y="2039569"/>
            <a:ext cx="5455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8000" b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n-lt"/>
                <a:ea typeface="넥슨Lv1고딕 Bold" panose="00000800000000000000" pitchFamily="2" charset="-127"/>
              </a:rPr>
              <a:t>Thank you</a:t>
            </a:r>
            <a:endParaRPr lang="ko-KR" altLang="en-US" sz="8000" b="1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/>
              </a:solidFill>
              <a:latin typeface="+mn-lt"/>
              <a:ea typeface="넥슨Lv1고딕 Bold" panose="00000800000000000000" pitchFamily="2" charset="-127"/>
            </a:endParaRPr>
          </a:p>
        </p:txBody>
      </p:sp>
      <p:sp>
        <p:nvSpPr>
          <p:cNvPr id="8" name="모서리가 둥근 직사각형 38">
            <a:extLst>
              <a:ext uri="{FF2B5EF4-FFF2-40B4-BE49-F238E27FC236}">
                <a16:creationId xmlns:a16="http://schemas.microsoft.com/office/drawing/2014/main" id="{9801F4D9-A884-B583-73DF-BD6127CA8BEA}"/>
              </a:ext>
            </a:extLst>
          </p:cNvPr>
          <p:cNvSpPr/>
          <p:nvPr/>
        </p:nvSpPr>
        <p:spPr>
          <a:xfrm>
            <a:off x="954699" y="5502079"/>
            <a:ext cx="3667759" cy="5830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9" name="직사각형 39">
            <a:extLst>
              <a:ext uri="{FF2B5EF4-FFF2-40B4-BE49-F238E27FC236}">
                <a16:creationId xmlns:a16="http://schemas.microsoft.com/office/drawing/2014/main" id="{888876FE-5525-4693-C8F9-A7EE1B52517B}"/>
              </a:ext>
            </a:extLst>
          </p:cNvPr>
          <p:cNvSpPr/>
          <p:nvPr/>
        </p:nvSpPr>
        <p:spPr>
          <a:xfrm>
            <a:off x="1185999" y="5629251"/>
            <a:ext cx="28773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1600" b="1" err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  <a:ea typeface="넥슨Lv1고딕 Bold" panose="00000800000000000000" pitchFamily="2" charset="-127"/>
              </a:rPr>
              <a:t>www.pathos-project.eu</a:t>
            </a:r>
            <a:endParaRPr lang="ko-KR" altLang="en-US" sz="1600" b="1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  <a:ea typeface="넥슨Lv1고딕 Bold" panose="00000800000000000000" pitchFamily="2" charset="-127"/>
            </a:endParaRPr>
          </a:p>
        </p:txBody>
      </p:sp>
      <p:cxnSp>
        <p:nvCxnSpPr>
          <p:cNvPr id="10" name="직선 화살표 연결선 41">
            <a:extLst>
              <a:ext uri="{FF2B5EF4-FFF2-40B4-BE49-F238E27FC236}">
                <a16:creationId xmlns:a16="http://schemas.microsoft.com/office/drawing/2014/main" id="{21044B85-7D4C-2EE3-0900-97629F8C8972}"/>
              </a:ext>
            </a:extLst>
          </p:cNvPr>
          <p:cNvCxnSpPr/>
          <p:nvPr/>
        </p:nvCxnSpPr>
        <p:spPr>
          <a:xfrm>
            <a:off x="4006751" y="5805496"/>
            <a:ext cx="326910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50">
            <a:extLst>
              <a:ext uri="{FF2B5EF4-FFF2-40B4-BE49-F238E27FC236}">
                <a16:creationId xmlns:a16="http://schemas.microsoft.com/office/drawing/2014/main" id="{FAFDC64D-D16A-07CF-1C8F-D3C61450263C}"/>
              </a:ext>
            </a:extLst>
          </p:cNvPr>
          <p:cNvCxnSpPr/>
          <p:nvPr userDrawn="1"/>
        </p:nvCxnSpPr>
        <p:spPr>
          <a:xfrm flipH="1">
            <a:off x="1185999" y="3662497"/>
            <a:ext cx="775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3">
            <a:extLst>
              <a:ext uri="{FF2B5EF4-FFF2-40B4-BE49-F238E27FC236}">
                <a16:creationId xmlns:a16="http://schemas.microsoft.com/office/drawing/2014/main" id="{047B6A7A-6ECF-2DBF-021F-A23209680623}"/>
              </a:ext>
            </a:extLst>
          </p:cNvPr>
          <p:cNvSpPr/>
          <p:nvPr userDrawn="1"/>
        </p:nvSpPr>
        <p:spPr>
          <a:xfrm>
            <a:off x="9284296" y="163103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F626A7A9-11CE-DA9E-77A4-F905703A7686}"/>
              </a:ext>
            </a:extLst>
          </p:cNvPr>
          <p:cNvCxnSpPr>
            <a:cxnSpLocks/>
          </p:cNvCxnSpPr>
          <p:nvPr userDrawn="1"/>
        </p:nvCxnSpPr>
        <p:spPr>
          <a:xfrm>
            <a:off x="8505326" y="316835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C518D-53F0-5675-7C2A-E16C5F2AE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95389" y="6380279"/>
            <a:ext cx="9969500" cy="365125"/>
          </a:xfrm>
        </p:spPr>
        <p:txBody>
          <a:bodyPr/>
          <a:lstStyle>
            <a:lvl1pPr latinLnBrk="0">
              <a:defRPr/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E1CB640-0A4C-04D0-C73E-7875CAEA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8031" y="6356350"/>
            <a:ext cx="406400" cy="365125"/>
          </a:xfrm>
        </p:spPr>
        <p:txBody>
          <a:bodyPr/>
          <a:lstStyle>
            <a:lvl1pPr latinLnBrk="0">
              <a:defRPr/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6B3B0572-8F69-97CD-1B1F-AC9872EB0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92803" y="3388461"/>
            <a:ext cx="8614897" cy="583038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Enter your names</a:t>
            </a:r>
          </a:p>
        </p:txBody>
      </p:sp>
      <p:cxnSp>
        <p:nvCxnSpPr>
          <p:cNvPr id="20" name="직선 연결선 50">
            <a:extLst>
              <a:ext uri="{FF2B5EF4-FFF2-40B4-BE49-F238E27FC236}">
                <a16:creationId xmlns:a16="http://schemas.microsoft.com/office/drawing/2014/main" id="{8859DCF6-75B5-2B6D-C98F-4AFE754417C6}"/>
              </a:ext>
            </a:extLst>
          </p:cNvPr>
          <p:cNvCxnSpPr/>
          <p:nvPr userDrawn="1"/>
        </p:nvCxnSpPr>
        <p:spPr>
          <a:xfrm flipH="1">
            <a:off x="1185999" y="4421780"/>
            <a:ext cx="775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8429F686-6947-6B55-F640-D888FD4248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2803" y="4147744"/>
            <a:ext cx="8614897" cy="583038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emails</a:t>
            </a:r>
          </a:p>
        </p:txBody>
      </p:sp>
      <p:cxnSp>
        <p:nvCxnSpPr>
          <p:cNvPr id="22" name="직선 연결선 50">
            <a:extLst>
              <a:ext uri="{FF2B5EF4-FFF2-40B4-BE49-F238E27FC236}">
                <a16:creationId xmlns:a16="http://schemas.microsoft.com/office/drawing/2014/main" id="{803A3C2B-5B7C-88B9-BE8C-65D261355D10}"/>
              </a:ext>
            </a:extLst>
          </p:cNvPr>
          <p:cNvCxnSpPr/>
          <p:nvPr userDrawn="1"/>
        </p:nvCxnSpPr>
        <p:spPr>
          <a:xfrm flipH="1">
            <a:off x="1185999" y="5068651"/>
            <a:ext cx="77550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2702E9A0-3BEC-6FEE-FCB8-E2BE7FC309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92803" y="4794615"/>
            <a:ext cx="8614897" cy="583038"/>
          </a:xfrm>
        </p:spPr>
        <p:txBody>
          <a:bodyPr anchor="ctr">
            <a:normAutofit/>
          </a:bodyPr>
          <a:lstStyle>
            <a:lvl1pPr marL="0" indent="0" algn="l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Social accounts</a:t>
            </a:r>
          </a:p>
        </p:txBody>
      </p:sp>
      <p:pic>
        <p:nvPicPr>
          <p:cNvPr id="24" name="Picture 2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645F81E-A383-9411-2D72-981A8C05B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6500607"/>
            <a:ext cx="1030490" cy="216000"/>
          </a:xfrm>
          <a:prstGeom prst="rect">
            <a:avLst/>
          </a:prstGeom>
        </p:spPr>
      </p:pic>
      <p:pic>
        <p:nvPicPr>
          <p:cNvPr id="25" name="Picture 24" descr="Logo&#10;&#10;Description automatically generated with low confidence">
            <a:extLst>
              <a:ext uri="{FF2B5EF4-FFF2-40B4-BE49-F238E27FC236}">
                <a16:creationId xmlns:a16="http://schemas.microsoft.com/office/drawing/2014/main" id="{5382B78D-8EDF-DFEA-751B-0F089136DB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58" y="495143"/>
            <a:ext cx="9214042" cy="2198181"/>
          </a:xfrm>
          <a:prstGeom prst="rect">
            <a:avLst/>
          </a:prstGeom>
        </p:spPr>
      </p:pic>
      <p:sp>
        <p:nvSpPr>
          <p:cNvPr id="7" name="모서리가 둥근 직사각형 38">
            <a:extLst>
              <a:ext uri="{FF2B5EF4-FFF2-40B4-BE49-F238E27FC236}">
                <a16:creationId xmlns:a16="http://schemas.microsoft.com/office/drawing/2014/main" id="{462564B6-6CBE-108D-F603-648C91E80FCB}"/>
              </a:ext>
            </a:extLst>
          </p:cNvPr>
          <p:cNvSpPr/>
          <p:nvPr userDrawn="1"/>
        </p:nvSpPr>
        <p:spPr>
          <a:xfrm>
            <a:off x="7443210" y="5570367"/>
            <a:ext cx="2401795" cy="58303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2286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cxnSp>
        <p:nvCxnSpPr>
          <p:cNvPr id="15" name="직선 화살표 연결선 41">
            <a:extLst>
              <a:ext uri="{FF2B5EF4-FFF2-40B4-BE49-F238E27FC236}">
                <a16:creationId xmlns:a16="http://schemas.microsoft.com/office/drawing/2014/main" id="{32B1C492-93DB-F53D-C088-FC16F5CCF06F}"/>
              </a:ext>
            </a:extLst>
          </p:cNvPr>
          <p:cNvCxnSpPr/>
          <p:nvPr userDrawn="1"/>
        </p:nvCxnSpPr>
        <p:spPr>
          <a:xfrm>
            <a:off x="9229298" y="5873784"/>
            <a:ext cx="326910" cy="0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294A9C9A-78E0-3092-5A06-B0B1084F7950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082861" y="5769880"/>
            <a:ext cx="1097009" cy="20579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spc="-150" baseline="0">
                <a:solidFill>
                  <a:srgbClr val="2D3293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algn="r"/>
            <a:r>
              <a:rPr lang="en-GB" sz="1600" b="1" kern="1200" spc="100" baseline="0" err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rgbClr val="00B0F0"/>
                </a:solidFill>
                <a:latin typeface="+mj-lt"/>
                <a:ea typeface="넥슨Lv1고딕 Bold" panose="00000800000000000000" pitchFamily="2" charset="-127"/>
                <a:cs typeface="+mn-cs"/>
              </a:rPr>
              <a:t>PathOS</a:t>
            </a:r>
            <a:r>
              <a:rPr lang="en-GB" sz="1600" b="1" spc="100" baseline="0" err="1">
                <a:solidFill>
                  <a:srgbClr val="00B0F0"/>
                </a:solidFill>
                <a:latin typeface="+mj-lt"/>
              </a:rPr>
              <a:t>_EU</a:t>
            </a:r>
            <a:endParaRPr lang="en-US" sz="1600" b="1" i="0" spc="100" baseline="0">
              <a:solidFill>
                <a:srgbClr val="00B0F0"/>
              </a:solidFill>
              <a:latin typeface="+mj-lt"/>
              <a:ea typeface="Open Sans" charset="0"/>
              <a:cs typeface="Open Sans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A0B68-BAB8-7401-D7D7-77DEBD7BFF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019" y="5713902"/>
            <a:ext cx="324000" cy="26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직사각형 8">
            <a:extLst>
              <a:ext uri="{FF2B5EF4-FFF2-40B4-BE49-F238E27FC236}">
                <a16:creationId xmlns:a16="http://schemas.microsoft.com/office/drawing/2014/main" id="{EB46E2D4-E099-40F1-CED3-944E08A7E7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702F1A9-2A6E-57DC-1A5A-678339339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" y="6411738"/>
            <a:ext cx="1205579" cy="252000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83F7C2C5-B7B7-7F3B-3590-912E1B9F54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1" y="610070"/>
            <a:ext cx="10194418" cy="2432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6718B-1B3B-7926-9F40-B6DE87A68D29}"/>
              </a:ext>
            </a:extLst>
          </p:cNvPr>
          <p:cNvSpPr txBox="1"/>
          <p:nvPr userDrawn="1"/>
        </p:nvSpPr>
        <p:spPr>
          <a:xfrm>
            <a:off x="8622494" y="287975"/>
            <a:ext cx="339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bg1">
                    <a:alpha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Open Science Impact Pathways</a:t>
            </a:r>
            <a:r>
              <a:rPr lang="en-GR" sz="2000">
                <a:solidFill>
                  <a:schemeClr val="bg1">
                    <a:alpha val="50000"/>
                  </a:schemeClr>
                </a:solidFill>
                <a:effectLst/>
                <a:latin typeface="+mj-lt"/>
              </a:rPr>
              <a:t> </a:t>
            </a:r>
            <a:endParaRPr lang="ko-KR" altLang="en-US" sz="2000">
              <a:solidFill>
                <a:schemeClr val="bg1">
                  <a:alpha val="50000"/>
                </a:schemeClr>
              </a:solidFill>
              <a:latin typeface="+mj-lt"/>
            </a:endParaRPr>
          </a:p>
        </p:txBody>
      </p:sp>
      <p:cxnSp>
        <p:nvCxnSpPr>
          <p:cNvPr id="11" name="직선 연결선 33">
            <a:extLst>
              <a:ext uri="{FF2B5EF4-FFF2-40B4-BE49-F238E27FC236}">
                <a16:creationId xmlns:a16="http://schemas.microsoft.com/office/drawing/2014/main" id="{93B6D54A-C371-EA43-706D-9E99DEAAA18C}"/>
              </a:ext>
            </a:extLst>
          </p:cNvPr>
          <p:cNvCxnSpPr>
            <a:cxnSpLocks/>
          </p:cNvCxnSpPr>
          <p:nvPr userDrawn="1"/>
        </p:nvCxnSpPr>
        <p:spPr>
          <a:xfrm flipH="1">
            <a:off x="7695310" y="497990"/>
            <a:ext cx="775504" cy="0"/>
          </a:xfrm>
          <a:prstGeom prst="line">
            <a:avLst/>
          </a:prstGeom>
          <a:ln w="381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EDD9BA-4708-1570-E602-2BE7B40360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46275" y="3157554"/>
            <a:ext cx="8299450" cy="2566987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6600" b="1" spc="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 spc="7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549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_with_3numbered_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24">
            <a:extLst>
              <a:ext uri="{FF2B5EF4-FFF2-40B4-BE49-F238E27FC236}">
                <a16:creationId xmlns:a16="http://schemas.microsoft.com/office/drawing/2014/main" id="{9E0FEAE1-70FF-513B-3DF6-DA0D38A4333B}"/>
              </a:ext>
            </a:extLst>
          </p:cNvPr>
          <p:cNvSpPr/>
          <p:nvPr userDrawn="1"/>
        </p:nvSpPr>
        <p:spPr>
          <a:xfrm>
            <a:off x="8591254" y="0"/>
            <a:ext cx="36007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2" name="직사각형 24">
            <a:extLst>
              <a:ext uri="{FF2B5EF4-FFF2-40B4-BE49-F238E27FC236}">
                <a16:creationId xmlns:a16="http://schemas.microsoft.com/office/drawing/2014/main" id="{A8401410-FC6F-667F-0EF6-3F58C151710F}"/>
              </a:ext>
            </a:extLst>
          </p:cNvPr>
          <p:cNvSpPr/>
          <p:nvPr userDrawn="1"/>
        </p:nvSpPr>
        <p:spPr>
          <a:xfrm>
            <a:off x="4882436" y="0"/>
            <a:ext cx="360074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D41EBAD9-EB52-4735-B2C2-2649F26CE74D}"/>
              </a:ext>
            </a:extLst>
          </p:cNvPr>
          <p:cNvSpPr txBox="1">
            <a:spLocks/>
          </p:cNvSpPr>
          <p:nvPr userDrawn="1"/>
        </p:nvSpPr>
        <p:spPr>
          <a:xfrm>
            <a:off x="11475065" y="6436826"/>
            <a:ext cx="55884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6BCFEF-19E5-48DF-BC06-91D9A68EA4F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넥슨Lv1고딕 Bold" panose="00000800000000000000" pitchFamily="2" charset="-12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넥슨Lv1고딕 Bold" panose="00000800000000000000" pitchFamily="2" charset="-127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E5095AF4-E8FC-CD86-303C-F8FEB6934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989" y="3091480"/>
            <a:ext cx="3746613" cy="3665165"/>
          </a:xfrm>
          <a:prstGeom prst="rect">
            <a:avLst/>
          </a:prstGeom>
        </p:spPr>
      </p:pic>
      <p:sp>
        <p:nvSpPr>
          <p:cNvPr id="12" name="직사각형 13">
            <a:extLst>
              <a:ext uri="{FF2B5EF4-FFF2-40B4-BE49-F238E27FC236}">
                <a16:creationId xmlns:a16="http://schemas.microsoft.com/office/drawing/2014/main" id="{1FFDDB17-C314-0D86-0F88-3ACFD4B715A0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직선 연결선 14">
            <a:extLst>
              <a:ext uri="{FF2B5EF4-FFF2-40B4-BE49-F238E27FC236}">
                <a16:creationId xmlns:a16="http://schemas.microsoft.com/office/drawing/2014/main" id="{CF118A42-87D8-BB6B-D4E0-5E9D2872073D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52">
            <a:extLst>
              <a:ext uri="{FF2B5EF4-FFF2-40B4-BE49-F238E27FC236}">
                <a16:creationId xmlns:a16="http://schemas.microsoft.com/office/drawing/2014/main" id="{26D91D5F-945E-D150-AC79-86B352F7E9CD}"/>
              </a:ext>
            </a:extLst>
          </p:cNvPr>
          <p:cNvSpPr/>
          <p:nvPr userDrawn="1"/>
        </p:nvSpPr>
        <p:spPr>
          <a:xfrm>
            <a:off x="8087175" y="1260073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01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직사각형 53">
            <a:extLst>
              <a:ext uri="{FF2B5EF4-FFF2-40B4-BE49-F238E27FC236}">
                <a16:creationId xmlns:a16="http://schemas.microsoft.com/office/drawing/2014/main" id="{52FF6F61-DBFE-C7BF-D569-394BFBAF9744}"/>
              </a:ext>
            </a:extLst>
          </p:cNvPr>
          <p:cNvSpPr/>
          <p:nvPr userDrawn="1"/>
        </p:nvSpPr>
        <p:spPr>
          <a:xfrm>
            <a:off x="8077447" y="3244516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02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FD5D7AD8-89A5-66A5-41B4-301F6E82A7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37396" y="584556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EFA5ECDA-ADED-39BF-E084-E7B241D10D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7667" y="2798509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4A75C33A-5CD9-F28F-0515-33DFD6554E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20318" y="4867595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6D6DB135-FB73-CDB6-9665-EDEC539CEB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201" y="3449217"/>
            <a:ext cx="4157384" cy="2813837"/>
          </a:xfrm>
        </p:spPr>
        <p:txBody>
          <a:bodyPr>
            <a:normAutofit/>
          </a:bodyPr>
          <a:lstStyle>
            <a:lvl1pPr marL="0" indent="0" algn="l" latinLnBrk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7314B611-835F-2EE3-6BE2-92EFF43E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02" y="594946"/>
            <a:ext cx="4157384" cy="2077862"/>
          </a:xfrm>
        </p:spPr>
        <p:txBody>
          <a:bodyPr/>
          <a:lstStyle>
            <a:lvl1pPr latinLnBrk="0">
              <a:defRPr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FEDE4AF-034E-2B6B-6D94-4DB3B6A4B5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86000" y="6391520"/>
            <a:ext cx="915475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ko-KR"/>
              <a:t>OS Indicator Handbook| PathOS | 24 January 2024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29F6FE06-B93C-D749-7DE9-C4EA5159BB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580450" y="6391520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6" name="타원 36">
            <a:extLst>
              <a:ext uri="{FF2B5EF4-FFF2-40B4-BE49-F238E27FC236}">
                <a16:creationId xmlns:a16="http://schemas.microsoft.com/office/drawing/2014/main" id="{7078A117-0257-DD2B-924D-2CD8C4F53A33}"/>
              </a:ext>
            </a:extLst>
          </p:cNvPr>
          <p:cNvSpPr/>
          <p:nvPr userDrawn="1"/>
        </p:nvSpPr>
        <p:spPr>
          <a:xfrm>
            <a:off x="8098600" y="1048442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37" name="직사각형 52">
            <a:extLst>
              <a:ext uri="{FF2B5EF4-FFF2-40B4-BE49-F238E27FC236}">
                <a16:creationId xmlns:a16="http://schemas.microsoft.com/office/drawing/2014/main" id="{A0E0F99B-8AD8-2A00-7B18-42EB6DCD9DB8}"/>
              </a:ext>
            </a:extLst>
          </p:cNvPr>
          <p:cNvSpPr/>
          <p:nvPr userDrawn="1"/>
        </p:nvSpPr>
        <p:spPr>
          <a:xfrm>
            <a:off x="8081310" y="1254208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04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타원 42">
            <a:extLst>
              <a:ext uri="{FF2B5EF4-FFF2-40B4-BE49-F238E27FC236}">
                <a16:creationId xmlns:a16="http://schemas.microsoft.com/office/drawing/2014/main" id="{03A488F5-FBD8-A208-EA68-0EC7FA23691F}"/>
              </a:ext>
            </a:extLst>
          </p:cNvPr>
          <p:cNvSpPr/>
          <p:nvPr userDrawn="1"/>
        </p:nvSpPr>
        <p:spPr>
          <a:xfrm>
            <a:off x="8098600" y="3032173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0" name="직사각형 53">
            <a:extLst>
              <a:ext uri="{FF2B5EF4-FFF2-40B4-BE49-F238E27FC236}">
                <a16:creationId xmlns:a16="http://schemas.microsoft.com/office/drawing/2014/main" id="{6AB83751-5655-0953-99EB-9A303F8660FC}"/>
              </a:ext>
            </a:extLst>
          </p:cNvPr>
          <p:cNvSpPr/>
          <p:nvPr userDrawn="1"/>
        </p:nvSpPr>
        <p:spPr>
          <a:xfrm>
            <a:off x="8071582" y="3238653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05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" name="타원 43">
            <a:extLst>
              <a:ext uri="{FF2B5EF4-FFF2-40B4-BE49-F238E27FC236}">
                <a16:creationId xmlns:a16="http://schemas.microsoft.com/office/drawing/2014/main" id="{4DC6ABF6-93BD-CC92-72D6-F7926202E378}"/>
              </a:ext>
            </a:extLst>
          </p:cNvPr>
          <p:cNvSpPr/>
          <p:nvPr userDrawn="1"/>
        </p:nvSpPr>
        <p:spPr>
          <a:xfrm>
            <a:off x="8104465" y="5021766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43" name="직사각형 54">
            <a:extLst>
              <a:ext uri="{FF2B5EF4-FFF2-40B4-BE49-F238E27FC236}">
                <a16:creationId xmlns:a16="http://schemas.microsoft.com/office/drawing/2014/main" id="{A3CE00CE-FE0D-A8AA-D851-F0315B391200}"/>
              </a:ext>
            </a:extLst>
          </p:cNvPr>
          <p:cNvSpPr/>
          <p:nvPr userDrawn="1"/>
        </p:nvSpPr>
        <p:spPr>
          <a:xfrm>
            <a:off x="8077447" y="5228959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06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25A14070-E372-444E-0974-7826970204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411" y="6484469"/>
            <a:ext cx="904800" cy="216000"/>
          </a:xfrm>
          <a:prstGeom prst="rect">
            <a:avLst/>
          </a:prstGeom>
        </p:spPr>
      </p:pic>
      <p:pic>
        <p:nvPicPr>
          <p:cNvPr id="46" name="Picture 4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4988EBE-A621-7419-C39D-ED6A199973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04" y="6484469"/>
            <a:ext cx="1033353" cy="216000"/>
          </a:xfrm>
          <a:prstGeom prst="rect">
            <a:avLst/>
          </a:prstGeom>
        </p:spPr>
      </p:pic>
      <p:sp>
        <p:nvSpPr>
          <p:cNvPr id="4" name="타원 36">
            <a:extLst>
              <a:ext uri="{FF2B5EF4-FFF2-40B4-BE49-F238E27FC236}">
                <a16:creationId xmlns:a16="http://schemas.microsoft.com/office/drawing/2014/main" id="{6203F7AD-F0BE-60BE-8200-65402CABFF64}"/>
              </a:ext>
            </a:extLst>
          </p:cNvPr>
          <p:cNvSpPr/>
          <p:nvPr userDrawn="1"/>
        </p:nvSpPr>
        <p:spPr>
          <a:xfrm>
            <a:off x="4473369" y="919867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5" name="타원 42">
            <a:extLst>
              <a:ext uri="{FF2B5EF4-FFF2-40B4-BE49-F238E27FC236}">
                <a16:creationId xmlns:a16="http://schemas.microsoft.com/office/drawing/2014/main" id="{7DF7AEA9-C4DF-B238-C971-785FBD52B7F3}"/>
              </a:ext>
            </a:extLst>
          </p:cNvPr>
          <p:cNvSpPr/>
          <p:nvPr userDrawn="1"/>
        </p:nvSpPr>
        <p:spPr>
          <a:xfrm>
            <a:off x="4468553" y="3028332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6" name="타원 43">
            <a:extLst>
              <a:ext uri="{FF2B5EF4-FFF2-40B4-BE49-F238E27FC236}">
                <a16:creationId xmlns:a16="http://schemas.microsoft.com/office/drawing/2014/main" id="{602F8A86-0845-B206-9599-7C2F64C7DF93}"/>
              </a:ext>
            </a:extLst>
          </p:cNvPr>
          <p:cNvSpPr/>
          <p:nvPr userDrawn="1"/>
        </p:nvSpPr>
        <p:spPr>
          <a:xfrm>
            <a:off x="4468553" y="5024220"/>
            <a:ext cx="853742" cy="8537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/>
          </a:p>
        </p:txBody>
      </p:sp>
      <p:sp>
        <p:nvSpPr>
          <p:cNvPr id="7" name="직사각형 52">
            <a:extLst>
              <a:ext uri="{FF2B5EF4-FFF2-40B4-BE49-F238E27FC236}">
                <a16:creationId xmlns:a16="http://schemas.microsoft.com/office/drawing/2014/main" id="{6EA28B5B-7CB5-0FDA-4BE7-8D9EE127084A}"/>
              </a:ext>
            </a:extLst>
          </p:cNvPr>
          <p:cNvSpPr/>
          <p:nvPr userDrawn="1"/>
        </p:nvSpPr>
        <p:spPr>
          <a:xfrm>
            <a:off x="4456118" y="1115905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01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직사각형 53">
            <a:extLst>
              <a:ext uri="{FF2B5EF4-FFF2-40B4-BE49-F238E27FC236}">
                <a16:creationId xmlns:a16="http://schemas.microsoft.com/office/drawing/2014/main" id="{FC93B476-78A6-4361-8BC1-D49A4639B0D1}"/>
              </a:ext>
            </a:extLst>
          </p:cNvPr>
          <p:cNvSpPr/>
          <p:nvPr userDrawn="1"/>
        </p:nvSpPr>
        <p:spPr>
          <a:xfrm>
            <a:off x="4418452" y="3216954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02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직사각형 54">
            <a:extLst>
              <a:ext uri="{FF2B5EF4-FFF2-40B4-BE49-F238E27FC236}">
                <a16:creationId xmlns:a16="http://schemas.microsoft.com/office/drawing/2014/main" id="{26B119F7-5386-A58A-6060-7B03847527D7}"/>
              </a:ext>
            </a:extLst>
          </p:cNvPr>
          <p:cNvSpPr/>
          <p:nvPr userDrawn="1"/>
        </p:nvSpPr>
        <p:spPr>
          <a:xfrm>
            <a:off x="4415984" y="5222170"/>
            <a:ext cx="89030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latinLnBrk="0"/>
            <a:r>
              <a:rPr lang="en-US" altLang="ko-KR" sz="2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03</a:t>
            </a:r>
            <a:endParaRPr lang="ko-KR" altLang="en-US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32812863-6381-B2C2-380A-3603FDD553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6339" y="582645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81FB1F00-F230-3BC7-13CD-BE72E978C0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90940" y="2793827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42708224-FABD-522B-2EE1-9DC8783911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404481" y="4867594"/>
            <a:ext cx="2996514" cy="1424363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74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702F1A9-2A6E-57DC-1A5A-6783393393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" y="6411738"/>
            <a:ext cx="1205579" cy="252000"/>
          </a:xfrm>
          <a:prstGeom prst="rect">
            <a:avLst/>
          </a:prstGeom>
        </p:spPr>
      </p:pic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83F7C2C5-B7B7-7F3B-3590-912E1B9F54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1" y="610070"/>
            <a:ext cx="10194418" cy="24320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16718B-1B3B-7926-9F40-B6DE87A68D29}"/>
              </a:ext>
            </a:extLst>
          </p:cNvPr>
          <p:cNvSpPr txBox="1"/>
          <p:nvPr userDrawn="1"/>
        </p:nvSpPr>
        <p:spPr>
          <a:xfrm>
            <a:off x="8622494" y="287975"/>
            <a:ext cx="3397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1200">
                <a:solidFill>
                  <a:schemeClr val="accent1">
                    <a:alpha val="50000"/>
                  </a:schemeClr>
                </a:solidFill>
                <a:effectLst/>
                <a:latin typeface="+mj-lt"/>
                <a:ea typeface="+mn-ea"/>
                <a:cs typeface="+mn-cs"/>
              </a:rPr>
              <a:t>Open Science Impact Pathways</a:t>
            </a:r>
            <a:r>
              <a:rPr lang="en-GR" sz="2000">
                <a:solidFill>
                  <a:schemeClr val="accent1">
                    <a:alpha val="50000"/>
                  </a:schemeClr>
                </a:solidFill>
                <a:effectLst/>
                <a:latin typeface="+mj-lt"/>
              </a:rPr>
              <a:t> </a:t>
            </a:r>
            <a:endParaRPr lang="ko-KR" altLang="en-US" sz="2000">
              <a:solidFill>
                <a:schemeClr val="accent1">
                  <a:alpha val="50000"/>
                </a:schemeClr>
              </a:solidFill>
              <a:latin typeface="+mj-lt"/>
            </a:endParaRPr>
          </a:p>
        </p:txBody>
      </p:sp>
      <p:cxnSp>
        <p:nvCxnSpPr>
          <p:cNvPr id="11" name="직선 연결선 33">
            <a:extLst>
              <a:ext uri="{FF2B5EF4-FFF2-40B4-BE49-F238E27FC236}">
                <a16:creationId xmlns:a16="http://schemas.microsoft.com/office/drawing/2014/main" id="{93B6D54A-C371-EA43-706D-9E99DEAAA18C}"/>
              </a:ext>
            </a:extLst>
          </p:cNvPr>
          <p:cNvCxnSpPr>
            <a:cxnSpLocks/>
          </p:cNvCxnSpPr>
          <p:nvPr userDrawn="1"/>
        </p:nvCxnSpPr>
        <p:spPr>
          <a:xfrm flipH="1">
            <a:off x="7695310" y="497990"/>
            <a:ext cx="775504" cy="0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EDD9BA-4708-1570-E602-2BE7B40360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9513" y="2127535"/>
            <a:ext cx="8772973" cy="3376655"/>
          </a:xfrm>
          <a:solidFill>
            <a:schemeClr val="accent1"/>
          </a:solidFill>
        </p:spPr>
        <p:txBody>
          <a:bodyPr lIns="360000" tIns="180000" rIns="360000" bIns="180000" anchor="ctr">
            <a:normAutofit/>
          </a:bodyPr>
          <a:lstStyle>
            <a:lvl1pPr marL="0" indent="0" algn="ctr" latinLnBrk="0">
              <a:buNone/>
              <a:defRPr sz="6600" b="1" spc="7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 spc="7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5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48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5" name="직사각형 38">
            <a:extLst>
              <a:ext uri="{FF2B5EF4-FFF2-40B4-BE49-F238E27FC236}">
                <a16:creationId xmlns:a16="http://schemas.microsoft.com/office/drawing/2014/main" id="{B97C6157-701D-C3D6-53AA-10969414BC89}"/>
              </a:ext>
            </a:extLst>
          </p:cNvPr>
          <p:cNvSpPr/>
          <p:nvPr userDrawn="1"/>
        </p:nvSpPr>
        <p:spPr>
          <a:xfrm rot="5400000">
            <a:off x="5887683" y="553684"/>
            <a:ext cx="416631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63034" y="6480689"/>
            <a:ext cx="8864658" cy="392791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DB654A-102D-8C95-91D3-2F5EA694E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28800"/>
            <a:ext cx="11449050" cy="4291013"/>
          </a:xfrm>
        </p:spPr>
        <p:txBody>
          <a:bodyPr/>
          <a:lstStyle>
            <a:lvl1pPr latinLnBrk="0">
              <a:defRPr/>
            </a:lvl1pPr>
            <a:lvl2pPr latinLnBrk="0">
              <a:defRPr>
                <a:solidFill>
                  <a:schemeClr val="accent1"/>
                </a:solidFill>
              </a:defRPr>
            </a:lvl2pPr>
            <a:lvl3pPr latinLnBrk="0">
              <a:defRPr>
                <a:solidFill>
                  <a:schemeClr val="tx2"/>
                </a:solidFill>
              </a:defRPr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" name="Picture 1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D098CAE-6AEF-1430-057F-86A44EBD0D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2" y="6503674"/>
            <a:ext cx="1205579" cy="252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0F29662-32A2-E594-CFAA-BA6CC1E4C7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442" t="11913"/>
          <a:stretch/>
        </p:blipFill>
        <p:spPr>
          <a:xfrm rot="5400000">
            <a:off x="8289723" y="-60119"/>
            <a:ext cx="3842156" cy="396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l" defTabSz="914400" rtl="0" eaLnBrk="1" latinLnBrk="1" hangingPunct="1">
              <a:defRPr lang="ko-KR" altLang="en-US" sz="48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5" name="직사각형 38">
            <a:extLst>
              <a:ext uri="{FF2B5EF4-FFF2-40B4-BE49-F238E27FC236}">
                <a16:creationId xmlns:a16="http://schemas.microsoft.com/office/drawing/2014/main" id="{B97C6157-701D-C3D6-53AA-10969414BC89}"/>
              </a:ext>
            </a:extLst>
          </p:cNvPr>
          <p:cNvSpPr/>
          <p:nvPr userDrawn="1"/>
        </p:nvSpPr>
        <p:spPr>
          <a:xfrm rot="5400000">
            <a:off x="5887683" y="553684"/>
            <a:ext cx="416631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63034" y="6480689"/>
            <a:ext cx="8864658" cy="392791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DB654A-102D-8C95-91D3-2F5EA694E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28800"/>
            <a:ext cx="11449050" cy="4291013"/>
          </a:xfrm>
        </p:spPr>
        <p:txBody>
          <a:bodyPr/>
          <a:lstStyle>
            <a:lvl1pPr latinLnBrk="0">
              <a:defRPr/>
            </a:lvl1pPr>
            <a:lvl2pPr latinLnBrk="0">
              <a:defRPr>
                <a:solidFill>
                  <a:schemeClr val="accent1"/>
                </a:solidFill>
              </a:defRPr>
            </a:lvl2pPr>
            <a:lvl3pPr latinLnBrk="0">
              <a:defRPr>
                <a:solidFill>
                  <a:schemeClr val="tx2"/>
                </a:solidFill>
              </a:defRPr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" name="Picture 1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D098CAE-6AEF-1430-057F-86A44EBD0D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2" y="6503674"/>
            <a:ext cx="1205579" cy="252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6B080BA-B588-D322-6B20-88E0CF539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620" t="16858"/>
          <a:stretch/>
        </p:blipFill>
        <p:spPr>
          <a:xfrm rot="10800000" flipV="1">
            <a:off x="8016775" y="-1"/>
            <a:ext cx="4175224" cy="40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ko-KR" altLang="en-US" sz="48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5" name="직사각형 38">
            <a:extLst>
              <a:ext uri="{FF2B5EF4-FFF2-40B4-BE49-F238E27FC236}">
                <a16:creationId xmlns:a16="http://schemas.microsoft.com/office/drawing/2014/main" id="{B97C6157-701D-C3D6-53AA-10969414BC89}"/>
              </a:ext>
            </a:extLst>
          </p:cNvPr>
          <p:cNvSpPr/>
          <p:nvPr userDrawn="1"/>
        </p:nvSpPr>
        <p:spPr>
          <a:xfrm rot="5400000">
            <a:off x="5887683" y="553684"/>
            <a:ext cx="416631" cy="1219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/>
            <a:endParaRPr lang="ko-KR" alt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63034" y="6480689"/>
            <a:ext cx="8864658" cy="392791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ADB654A-102D-8C95-91D3-2F5EA694EF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28800"/>
            <a:ext cx="11449050" cy="4291013"/>
          </a:xfrm>
        </p:spPr>
        <p:txBody>
          <a:bodyPr/>
          <a:lstStyle>
            <a:lvl1pPr latinLnBrk="0">
              <a:defRPr/>
            </a:lvl1pPr>
            <a:lvl2pPr latinLnBrk="0">
              <a:defRPr>
                <a:solidFill>
                  <a:schemeClr val="accent1"/>
                </a:solidFill>
              </a:defRPr>
            </a:lvl2pPr>
            <a:lvl3pPr latinLnBrk="0">
              <a:defRPr>
                <a:solidFill>
                  <a:schemeClr val="tx2"/>
                </a:solidFill>
              </a:defRPr>
            </a:lvl3pPr>
            <a:lvl4pPr latinLnBrk="0">
              <a:defRPr/>
            </a:lvl4pPr>
            <a:lvl5pPr latinLnBrk="0"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3" name="Picture 1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3D098CAE-6AEF-1430-057F-86A44EBD0D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72" y="6503674"/>
            <a:ext cx="1205579" cy="252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1E93899-E6FE-D4FA-FB40-C1ADD9D91D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9558876" y="1304258"/>
            <a:ext cx="3937381" cy="132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7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Only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332E12BB-4092-4DE6-B497-14F6293E7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646114"/>
            <a:ext cx="11449050" cy="89693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defRPr lang="ko-KR" altLang="en-US" sz="4400" b="1" kern="12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ko-KR"/>
              <a:t>Insert title here</a:t>
            </a:r>
            <a:endParaRPr lang="ko-K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F5828A-C851-46F1-D790-46ACF9927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1508" y="6480690"/>
            <a:ext cx="9136183" cy="404822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932F-466E-C492-4300-58472E7183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2102" y="6467122"/>
            <a:ext cx="406400" cy="365125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CCE8A33-5396-24CA-1E2C-EF3F33208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091" y="6536316"/>
            <a:ext cx="753999" cy="180000"/>
          </a:xfrm>
          <a:prstGeom prst="rect">
            <a:avLst/>
          </a:prstGeom>
        </p:spPr>
      </p:pic>
      <p:sp>
        <p:nvSpPr>
          <p:cNvPr id="10" name="직사각형 13">
            <a:extLst>
              <a:ext uri="{FF2B5EF4-FFF2-40B4-BE49-F238E27FC236}">
                <a16:creationId xmlns:a16="http://schemas.microsoft.com/office/drawing/2014/main" id="{0385681F-A681-9E71-B421-27A80ABB1B56}"/>
              </a:ext>
            </a:extLst>
          </p:cNvPr>
          <p:cNvSpPr/>
          <p:nvPr userDrawn="1"/>
        </p:nvSpPr>
        <p:spPr>
          <a:xfrm>
            <a:off x="-3409" y="149737"/>
            <a:ext cx="2816053" cy="30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12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Open Science Impact Pathways</a:t>
            </a:r>
            <a:r>
              <a:rPr lang="en-GR" sz="1400" spc="100" baseline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ko-KR" altLang="en-US" sz="1400" spc="100" baseline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직선 연결선 14">
            <a:extLst>
              <a:ext uri="{FF2B5EF4-FFF2-40B4-BE49-F238E27FC236}">
                <a16:creationId xmlns:a16="http://schemas.microsoft.com/office/drawing/2014/main" id="{06A13827-2B39-DA9D-B534-F102587A202F}"/>
              </a:ext>
            </a:extLst>
          </p:cNvPr>
          <p:cNvCxnSpPr>
            <a:cxnSpLocks/>
          </p:cNvCxnSpPr>
          <p:nvPr userDrawn="1"/>
        </p:nvCxnSpPr>
        <p:spPr>
          <a:xfrm>
            <a:off x="2812644" y="303624"/>
            <a:ext cx="68072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F6C36-38FA-D6BF-1809-30494EA07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1475" y="1828800"/>
            <a:ext cx="11449050" cy="4291013"/>
          </a:xfrm>
        </p:spPr>
        <p:txBody>
          <a:bodyPr/>
          <a:lstStyle>
            <a:lvl1pPr latinLnBrk="0">
              <a:defRPr>
                <a:solidFill>
                  <a:schemeClr val="bg1"/>
                </a:solidFill>
              </a:defRPr>
            </a:lvl1pPr>
            <a:lvl2pPr latinLnBrk="0">
              <a:defRPr>
                <a:solidFill>
                  <a:schemeClr val="bg1"/>
                </a:solidFill>
              </a:defRPr>
            </a:lvl2pPr>
            <a:lvl3pPr latinLnBrk="0">
              <a:defRPr>
                <a:solidFill>
                  <a:schemeClr val="bg1"/>
                </a:solidFill>
              </a:defRPr>
            </a:lvl3pPr>
            <a:lvl4pPr latinLnBrk="0">
              <a:defRPr>
                <a:solidFill>
                  <a:schemeClr val="bg1"/>
                </a:solidFill>
              </a:defRPr>
            </a:lvl4pPr>
            <a:lvl5pPr latinLnBrk="0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1926F5E5-B0D9-5489-C70B-E8979F088E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1" y="6500316"/>
            <a:ext cx="1205579" cy="252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9BC1CC2-3A50-8C3C-3A58-ACBDAD4522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74448" y="6018"/>
            <a:ext cx="3492071" cy="68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9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noProof="0"/>
              <a:t>Enter Title here</a:t>
            </a:r>
            <a:endParaRPr lang="ko-KR" altLang="en-GB" noProof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GB" noProof="0"/>
              <a:t>마스터 텍스트 스타일 편집</a:t>
            </a:r>
          </a:p>
          <a:p>
            <a:pPr lvl="1"/>
            <a:r>
              <a:rPr lang="ko-KR" altLang="en-GB" noProof="0"/>
              <a:t>둘째 수준</a:t>
            </a:r>
            <a:endParaRPr lang="en-GB" altLang="ko-KR" noProof="0"/>
          </a:p>
          <a:p>
            <a:pPr lvl="2"/>
            <a:r>
              <a:rPr lang="ko-KR" altLang="en-GB" noProof="0"/>
              <a:t>셋째 수준</a:t>
            </a:r>
            <a:endParaRPr lang="en-GB" altLang="ko-KR" noProof="0"/>
          </a:p>
          <a:p>
            <a:pPr lvl="3"/>
            <a:r>
              <a:rPr lang="ko-KR" altLang="en-GB" noProof="0"/>
              <a:t>넷째 수준</a:t>
            </a:r>
            <a:endParaRPr lang="en-GB" altLang="ko-KR" noProof="0"/>
          </a:p>
          <a:p>
            <a:pPr lvl="4"/>
            <a:r>
              <a:rPr lang="ko-KR" altLang="en-GB" noProof="0"/>
              <a:t>다섯째 수준</a:t>
            </a:r>
            <a:endParaRPr lang="en-GB" altLang="ko-KR" noProof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96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ko-KR"/>
              <a:t>PathOS Kick-off meeting | Athens Sept 12-13, 2022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947400" y="6356350"/>
            <a:ext cx="40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F96A-FEAE-443E-B4B9-0C81AFB4B7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44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0" r:id="rId2"/>
    <p:sldLayoutId id="2147483689" r:id="rId3"/>
    <p:sldLayoutId id="2147483693" r:id="rId4"/>
    <p:sldLayoutId id="2147483694" r:id="rId5"/>
    <p:sldLayoutId id="2147483691" r:id="rId6"/>
    <p:sldLayoutId id="2147483697" r:id="rId7"/>
    <p:sldLayoutId id="2147483696" r:id="rId8"/>
    <p:sldLayoutId id="2147483692" r:id="rId9"/>
    <p:sldLayoutId id="214748369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69" r:id="rId21"/>
    <p:sldLayoutId id="2147483673" r:id="rId22"/>
    <p:sldLayoutId id="2147483674" r:id="rId23"/>
    <p:sldLayoutId id="2147483671" r:id="rId24"/>
    <p:sldLayoutId id="2147483672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2" r:id="rId32"/>
    <p:sldLayoutId id="2147483683" r:id="rId33"/>
    <p:sldLayoutId id="2147483687" r:id="rId34"/>
    <p:sldLayoutId id="2147483684" r:id="rId35"/>
    <p:sldLayoutId id="2147483688" r:id="rId36"/>
    <p:sldLayoutId id="2147483685" r:id="rId37"/>
    <p:sldLayoutId id="2147483686" r:id="rId38"/>
    <p:sldLayoutId id="2147483681" r:id="rId39"/>
    <p:sldLayoutId id="2147483699" r:id="rId40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sv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sv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A5445-4E1E-61C5-6A34-9ED755B99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800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Insert </a:t>
            </a:r>
            <a:r>
              <a:rPr lang="cs-CZ" sz="800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training</a:t>
            </a:r>
            <a:r>
              <a:rPr lang="cs-CZ" sz="800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 event </a:t>
            </a:r>
            <a:r>
              <a:rPr lang="cs-CZ" sz="800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</a:rPr>
              <a:t>title</a:t>
            </a:r>
            <a:endParaRPr lang="en-GB" sz="8000" dirty="0">
              <a:solidFill>
                <a:schemeClr val="bg1">
                  <a:lumMod val="85000"/>
                </a:schemeClr>
              </a:solidFill>
              <a:ea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5E852-8FDB-D9CE-6B94-129E0EC75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22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034B-5A64-11A5-55E9-621E388F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3569" y="2454032"/>
            <a:ext cx="5830277" cy="4269962"/>
          </a:xfrm>
        </p:spPr>
        <p:txBody>
          <a:bodyPr anchor="t"/>
          <a:lstStyle/>
          <a:p>
            <a:pPr algn="l" latinLnBrk="0"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en-US" sz="2200"/>
              <a:t>Programme: </a:t>
            </a:r>
            <a:r>
              <a:rPr lang="en-US" sz="2200" b="0"/>
              <a:t>Horizon Europe</a:t>
            </a:r>
            <a:br>
              <a:rPr lang="en-US" sz="2200" b="0"/>
            </a:br>
            <a:r>
              <a:rPr lang="en-US" sz="2200"/>
              <a:t>Call: </a:t>
            </a:r>
            <a:r>
              <a:rPr lang="en-US" sz="2200" b="0"/>
              <a:t>HORIZON-WIDERA-2021-ERA-01</a:t>
            </a:r>
            <a:br>
              <a:rPr lang="en-US" sz="2200" b="0"/>
            </a:br>
            <a:r>
              <a:rPr lang="en-US" sz="2200"/>
              <a:t>Type of Action: </a:t>
            </a:r>
            <a:r>
              <a:rPr lang="en-US" sz="2200" b="0"/>
              <a:t>Research and Innovation</a:t>
            </a:r>
            <a:br>
              <a:rPr lang="en-US" sz="2200" b="0"/>
            </a:br>
            <a:r>
              <a:rPr lang="en-US" sz="2200"/>
              <a:t>Topic: </a:t>
            </a:r>
            <a:r>
              <a:rPr lang="en-US" sz="2200" b="0"/>
              <a:t>Modelling &amp; quantifying the impacts of Open Science practice </a:t>
            </a:r>
            <a:br>
              <a:rPr lang="el-GR" sz="2200" b="0"/>
            </a:br>
            <a:r>
              <a:rPr lang="en-US" sz="2200"/>
              <a:t>Grant Agreement No.: </a:t>
            </a:r>
            <a:r>
              <a:rPr lang="en-US" sz="2200" b="0"/>
              <a:t>101058728</a:t>
            </a:r>
            <a:br>
              <a:rPr lang="el-GR" sz="2200"/>
            </a:br>
            <a:r>
              <a:rPr lang="en-US" sz="2200"/>
              <a:t>Duration: </a:t>
            </a:r>
            <a:r>
              <a:rPr lang="en-US" sz="2200" b="0"/>
              <a:t>Sep 2022  – Aug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FFF28-CE26-8BA5-E806-2EAC0C64F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93" y="1954789"/>
            <a:ext cx="2027958" cy="143367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2AE7C6B3-894E-C86D-1B51-4E8118ADE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3664" y="939051"/>
            <a:ext cx="908853" cy="9055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1A7B7-63E1-6A42-568B-29BFD730BC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13" y="5259021"/>
            <a:ext cx="1144156" cy="569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0C1967-B767-AC57-ECA9-824CC6C08E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487" y="5124536"/>
            <a:ext cx="1170081" cy="912219"/>
          </a:xfrm>
          <a:prstGeom prst="rect">
            <a:avLst/>
          </a:prstGeom>
        </p:spPr>
      </p:pic>
      <p:pic>
        <p:nvPicPr>
          <p:cNvPr id="10" name="Picture 9" descr="Icon&#10;&#10;Description automatically generated with low confidence">
            <a:extLst>
              <a:ext uri="{FF2B5EF4-FFF2-40B4-BE49-F238E27FC236}">
                <a16:creationId xmlns:a16="http://schemas.microsoft.com/office/drawing/2014/main" id="{51040264-5E67-8B46-2F74-37DE108A85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90" y="3121552"/>
            <a:ext cx="1097297" cy="1097297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9EC8DBB9-191C-E8A4-4E50-762A9CF88B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5" y="2567706"/>
            <a:ext cx="1097296" cy="1097296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1D79B84-360F-3DA9-90F7-12DD894A9D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59" y="3574325"/>
            <a:ext cx="1371271" cy="1123609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">
            <a:extLst>
              <a:ext uri="{FF2B5EF4-FFF2-40B4-BE49-F238E27FC236}">
                <a16:creationId xmlns:a16="http://schemas.microsoft.com/office/drawing/2014/main" id="{27FF9CB6-7A2D-91B7-EC0F-69905D4B2A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5" y="3855058"/>
            <a:ext cx="2953519" cy="16613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FC09F8B-9BE0-18BF-086B-69967E0E44B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30043" y="1582794"/>
            <a:ext cx="1371270" cy="1040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4D910-047F-3A99-9E31-ABB6B117B6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03" y="1012303"/>
            <a:ext cx="1552282" cy="6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0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E1236E-B3C7-E4F5-9887-8152573745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78096" y="475570"/>
            <a:ext cx="3418698" cy="19365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/>
              <a:t>Case Study Deep Dives</a:t>
            </a: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OS impact assessments, Causality focus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Cost-Benefit evaluations </a:t>
            </a:r>
            <a:r>
              <a:rPr lang="en-US" sz="1600" i="1">
                <a:solidFill>
                  <a:schemeClr val="tx2">
                    <a:lumMod val="20000"/>
                    <a:lumOff val="80000"/>
                  </a:schemeClr>
                </a:solidFill>
              </a:rPr>
              <a:t>(select  case studies)</a:t>
            </a:r>
            <a:endParaRPr lang="en-US" sz="20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F62F6-5D31-E9D3-FC54-3D5B37C6F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33822" y="2400844"/>
            <a:ext cx="3326896" cy="197204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/>
              <a:t>Training &amp; Engagement</a:t>
            </a: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Engagement programme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Training for policy-makers &amp; research administrators</a:t>
            </a:r>
            <a:endParaRPr lang="en-US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451B69-82FE-FCAB-8A7A-B75C60F422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01384" y="4478224"/>
            <a:ext cx="3300430" cy="15995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/>
              <a:t>Recommendations</a:t>
            </a: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Guidelines and best practices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Project-derived insights</a:t>
            </a:r>
            <a:endParaRPr lang="en-US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E5706-4724-556C-E962-977D4DC320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5368" y="1954693"/>
            <a:ext cx="4157384" cy="2813837"/>
          </a:xfrm>
        </p:spPr>
        <p:txBody>
          <a:bodyPr/>
          <a:lstStyle/>
          <a:p>
            <a:r>
              <a:rPr lang="en-US" dirty="0"/>
              <a:t>https://pathos-project.eu/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A29C42-F467-164F-B9E8-9E8EB672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1"/>
                </a:solidFill>
                <a:latin typeface="+mn-lt"/>
              </a:rPr>
              <a:t>Key Outputs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870E85-9BFD-7CFB-3449-7A623CEDBE4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82558" y="434474"/>
            <a:ext cx="3751263" cy="142436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/>
              <a:t>Frameworks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OS Impact Pathways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Cost-Benefit Analysis for OS</a:t>
            </a:r>
            <a:endParaRPr lang="en-US" sz="2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17C9FD-961A-8534-F793-9B54A0EB2C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72285" y="2442979"/>
            <a:ext cx="3232520" cy="1972041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 dirty="0"/>
              <a:t>Handbook of OS Indicators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Indicator "Recipes"</a:t>
            </a: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Tools and datasets</a:t>
            </a:r>
          </a:p>
          <a:p>
            <a:pPr marL="457200" lvl="1" indent="0">
              <a:lnSpc>
                <a:spcPct val="100000"/>
              </a:lnSpc>
              <a:spcBef>
                <a:spcPts val="1000"/>
              </a:spcBef>
              <a:buNone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E622BC-A49C-1595-DA08-C6806C976A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98129" y="4456115"/>
            <a:ext cx="3300430" cy="1599542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spcBef>
                <a:spcPts val="2400"/>
              </a:spcBef>
              <a:buNone/>
            </a:pPr>
            <a:r>
              <a:rPr lang="en-US" sz="2000" b="1"/>
              <a:t>Literature Insights &amp; Registry</a:t>
            </a: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Lit Review on OS impacts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  <a:p>
            <a:pPr lvl="1" latinLnBrk="0">
              <a:lnSpc>
                <a:spcPct val="100000"/>
              </a:lnSpc>
              <a:spcBef>
                <a:spcPts val="1000"/>
              </a:spcBef>
            </a:pPr>
            <a:r>
              <a:rPr lang="en-US" sz="1600">
                <a:solidFill>
                  <a:schemeClr val="tx2">
                    <a:lumMod val="20000"/>
                    <a:lumOff val="80000"/>
                  </a:schemeClr>
                </a:solidFill>
              </a:rPr>
              <a:t>Online registry of OS stories</a:t>
            </a:r>
            <a:endParaRPr lang="en-US" sz="1600">
              <a:solidFill>
                <a:schemeClr val="tx2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498F9B3-EE4A-D2C7-A7DB-4EA8F76635E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074986" y="6511241"/>
            <a:ext cx="9154750" cy="365125"/>
          </a:xfrm>
        </p:spPr>
        <p:txBody>
          <a:bodyPr/>
          <a:lstStyle/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50845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084F1743-99F3-A604-2906-BCB5B1E23D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7" b="78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0358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19A1EB-E8C5-AABF-52D1-757EEA21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58DF52-CCB9-317D-8A65-CF542EDEB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818FE-6430-0178-EB5D-DA8C5634CF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atinLnBrk="0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8B3A6-CA98-D7C0-B17E-99AD5C4406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B11D4-5655-F336-1EAC-38BF7E49A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C5F96A-FEAE-443E-B4B9-0C81AFB4B71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360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AD98E1-7B3B-D25E-BFD3-AF685108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AC66E-466D-AA19-BCE2-654F246A89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9BDA5-FC3A-72D3-B804-DF8154ED0F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92803" y="4104712"/>
            <a:ext cx="8614897" cy="5830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2AE85-D23E-4C74-CFD9-1BD5456FBD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5868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_general">
  <a:themeElements>
    <a:clrScheme name="Pathos 2">
      <a:dk1>
        <a:srgbClr val="000000"/>
      </a:dk1>
      <a:lt1>
        <a:srgbClr val="FFFFFF"/>
      </a:lt1>
      <a:dk2>
        <a:srgbClr val="243AD9"/>
      </a:dk2>
      <a:lt2>
        <a:srgbClr val="FEAE0E"/>
      </a:lt2>
      <a:accent1>
        <a:srgbClr val="0B00B7"/>
      </a:accent1>
      <a:accent2>
        <a:srgbClr val="ED7D31"/>
      </a:accent2>
      <a:accent3>
        <a:srgbClr val="A5A5A5"/>
      </a:accent3>
      <a:accent4>
        <a:srgbClr val="4D00CF"/>
      </a:accent4>
      <a:accent5>
        <a:srgbClr val="FD790E"/>
      </a:accent5>
      <a:accent6>
        <a:srgbClr val="1780C8"/>
      </a:accent6>
      <a:hlink>
        <a:srgbClr val="0563C1"/>
      </a:hlink>
      <a:folHlink>
        <a:srgbClr val="834DD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4d3188-f146-48db-98a2-57fe4eb039cd">
      <Terms xmlns="http://schemas.microsoft.com/office/infopath/2007/PartnerControls"/>
    </lcf76f155ced4ddcb4097134ff3c332f>
    <TaxCatchAll xmlns="a95a1ae1-b6be-4e47-bab0-2b28ff915a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553EA374DDC54FBD558A47B731F1FE" ma:contentTypeVersion="17" ma:contentTypeDescription="Create a new document." ma:contentTypeScope="" ma:versionID="4acc149cdf73bb91783fff78351e9ce1">
  <xsd:schema xmlns:xsd="http://www.w3.org/2001/XMLSchema" xmlns:xs="http://www.w3.org/2001/XMLSchema" xmlns:p="http://schemas.microsoft.com/office/2006/metadata/properties" xmlns:ns2="554d3188-f146-48db-98a2-57fe4eb039cd" xmlns:ns3="a95a1ae1-b6be-4e47-bab0-2b28ff915aee" targetNamespace="http://schemas.microsoft.com/office/2006/metadata/properties" ma:root="true" ma:fieldsID="fecc3e6d023d6b4d6226b58bcdcbb1f2" ns2:_="" ns3:_="">
    <xsd:import namespace="554d3188-f146-48db-98a2-57fe4eb039cd"/>
    <xsd:import namespace="a95a1ae1-b6be-4e47-bab0-2b28ff915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d3188-f146-48db-98a2-57fe4eb03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dfa2dbb-56bf-41d2-a2fa-c4f312cbe4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a1ae1-b6be-4e47-bab0-2b28ff915a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0502cc1-70ad-40d4-8d05-07a2ad8b7038}" ma:internalName="TaxCatchAll" ma:showField="CatchAllData" ma:web="a95a1ae1-b6be-4e47-bab0-2b28ff915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A6D6F-6BE5-40B8-9F10-D2C3BEDC6BFC}">
  <ds:schemaRefs>
    <ds:schemaRef ds:uri="554d3188-f146-48db-98a2-57fe4eb039cd"/>
    <ds:schemaRef ds:uri="a95a1ae1-b6be-4e47-bab0-2b28ff915ae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8BAF41-6655-4C67-B11A-1DA219A465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DADB7-BCC1-498B-85DB-9BE3EA558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d3188-f146-48db-98a2-57fe4eb039cd"/>
    <ds:schemaRef ds:uri="a95a1ae1-b6be-4e47-bab0-2b28ff915a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</TotalTime>
  <Words>127</Words>
  <Application>Microsoft Office PowerPoint</Application>
  <PresentationFormat>Širokoúhlá obrazovka</PresentationFormat>
  <Paragraphs>27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맑은 고딕</vt:lpstr>
      <vt:lpstr>Calibri Light</vt:lpstr>
      <vt:lpstr>Office_general</vt:lpstr>
      <vt:lpstr>Insert training event title</vt:lpstr>
      <vt:lpstr>Programme: Horizon Europe Call: HORIZON-WIDERA-2021-ERA-01 Type of Action: Research and Innovation Topic: Modelling &amp; quantifying the impacts of Open Science practice  Grant Agreement No.: 101058728 Duration: Sep 2022  – Aug 2025</vt:lpstr>
      <vt:lpstr>Key Outputs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Templates, Diagram, Chart, Google slides, Keynote</dc:subject>
  <dc:creator>Slide Members by JY.KWON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Tereza  Simova</cp:lastModifiedBy>
  <cp:revision>14</cp:revision>
  <dcterms:created xsi:type="dcterms:W3CDTF">2021-12-07T01:05:36Z</dcterms:created>
  <dcterms:modified xsi:type="dcterms:W3CDTF">2024-09-01T21:23:03Z</dcterms:modified>
  <cp:category>www.slidemembers.com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0x0101003F553EA374DDC54FBD558A47B731F1FE</vt:lpwstr>
  </property>
</Properties>
</file>