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Manrope Light"/>
      <p:regular r:id="rId20"/>
      <p:bold r:id="rId21"/>
    </p:embeddedFont>
    <p:embeddedFont>
      <p:font typeface="Manrope SemiBold"/>
      <p:regular r:id="rId22"/>
      <p:bold r:id="rId23"/>
    </p:embeddedFont>
    <p:embeddedFont>
      <p:font typeface="Manrope"/>
      <p:regular r:id="rId24"/>
      <p:bold r:id="rId25"/>
    </p:embeddedFont>
    <p:embeddedFont>
      <p:font typeface="Manrope Medium"/>
      <p:regular r:id="rId26"/>
      <p:bold r:id="rId27"/>
    </p:embeddedFont>
    <p:embeddedFont>
      <p:font typeface="Helvetica Neue"/>
      <p:regular r:id="rId28"/>
      <p:bold r:id="rId29"/>
      <p:italic r:id="rId30"/>
      <p:boldItalic r:id="rId31"/>
    </p:embeddedFont>
    <p:embeddedFont>
      <p:font typeface="Helvetica Neue Light"/>
      <p:regular r:id="rId32"/>
      <p:bold r:id="rId33"/>
      <p:italic r:id="rId34"/>
      <p:boldItalic r:id="rId35"/>
    </p:embeddedFont>
    <p:embeddedFont>
      <p:font typeface="Open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3705">
          <p15:clr>
            <a:srgbClr val="A4A3A4"/>
          </p15:clr>
        </p15:guide>
        <p15:guide id="3" orient="horz" pos="85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3705"/>
        <p:guide pos="85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anropeLight-regular.fntdata"/><Relationship Id="rId22" Type="http://schemas.openxmlformats.org/officeDocument/2006/relationships/font" Target="fonts/ManropeSemiBold-regular.fntdata"/><Relationship Id="rId21" Type="http://schemas.openxmlformats.org/officeDocument/2006/relationships/font" Target="fonts/ManropeLight-bold.fntdata"/><Relationship Id="rId24" Type="http://schemas.openxmlformats.org/officeDocument/2006/relationships/font" Target="fonts/Manrope-regular.fntdata"/><Relationship Id="rId23" Type="http://schemas.openxmlformats.org/officeDocument/2006/relationships/font" Target="fonts/ManropeSemiBol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anropeMedium-regular.fntdata"/><Relationship Id="rId25" Type="http://schemas.openxmlformats.org/officeDocument/2006/relationships/font" Target="fonts/Manrope-bold.fntdata"/><Relationship Id="rId28" Type="http://schemas.openxmlformats.org/officeDocument/2006/relationships/font" Target="fonts/HelveticaNeue-regular.fntdata"/><Relationship Id="rId27" Type="http://schemas.openxmlformats.org/officeDocument/2006/relationships/font" Target="fonts/Manrope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elveticaNeue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boldItalic.fntdata"/><Relationship Id="rId30" Type="http://schemas.openxmlformats.org/officeDocument/2006/relationships/font" Target="fonts/HelveticaNeue-italic.fntdata"/><Relationship Id="rId11" Type="http://schemas.openxmlformats.org/officeDocument/2006/relationships/slide" Target="slides/slide6.xml"/><Relationship Id="rId33" Type="http://schemas.openxmlformats.org/officeDocument/2006/relationships/font" Target="fonts/HelveticaNeueLight-bold.fntdata"/><Relationship Id="rId10" Type="http://schemas.openxmlformats.org/officeDocument/2006/relationships/slide" Target="slides/slide5.xml"/><Relationship Id="rId32" Type="http://schemas.openxmlformats.org/officeDocument/2006/relationships/font" Target="fonts/HelveticaNeueLight-regular.fntdata"/><Relationship Id="rId13" Type="http://schemas.openxmlformats.org/officeDocument/2006/relationships/slide" Target="slides/slide8.xml"/><Relationship Id="rId35" Type="http://schemas.openxmlformats.org/officeDocument/2006/relationships/font" Target="fonts/HelveticaNeueLight-boldItalic.fntdata"/><Relationship Id="rId12" Type="http://schemas.openxmlformats.org/officeDocument/2006/relationships/slide" Target="slides/slide7.xml"/><Relationship Id="rId34" Type="http://schemas.openxmlformats.org/officeDocument/2006/relationships/font" Target="fonts/HelveticaNeueLight-italic.fntdata"/><Relationship Id="rId15" Type="http://schemas.openxmlformats.org/officeDocument/2006/relationships/slide" Target="slides/slide10.xml"/><Relationship Id="rId37" Type="http://schemas.openxmlformats.org/officeDocument/2006/relationships/font" Target="fonts/OpenSans-bold.fntdata"/><Relationship Id="rId14" Type="http://schemas.openxmlformats.org/officeDocument/2006/relationships/slide" Target="slides/slide9.xml"/><Relationship Id="rId36" Type="http://schemas.openxmlformats.org/officeDocument/2006/relationships/font" Target="fonts/OpenSans-regular.fntdata"/><Relationship Id="rId17" Type="http://schemas.openxmlformats.org/officeDocument/2006/relationships/slide" Target="slides/slide12.xml"/><Relationship Id="rId39" Type="http://schemas.openxmlformats.org/officeDocument/2006/relationships/font" Target="fonts/OpenSans-boldItalic.fntdata"/><Relationship Id="rId16" Type="http://schemas.openxmlformats.org/officeDocument/2006/relationships/slide" Target="slides/slide11.xml"/><Relationship Id="rId38" Type="http://schemas.openxmlformats.org/officeDocument/2006/relationships/font" Target="fonts/OpenSans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fc49bca7ae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fc49bca7ae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25379604cf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25379604c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5379604cf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5379604cf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250d92e4e3d_0_2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250d92e4e3d_0_2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50d92e4e3d_0_27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250d92e4e3d_0_2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10206c578bd_0_9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10206c578bd_0_9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50ae958926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g250ae958926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g250ae958926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50d92e4e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50d92e4e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50d92e4e3d_0_12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g250d92e4e3d_0_12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5379604cf0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25379604cf0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50d92e4e3d_0_2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250d92e4e3d_0_2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5379604cf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25379604cf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5379604cf0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25379604cf0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50d92e4e3d_0_27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250d92e4e3d_0_2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5.jpg"/><Relationship Id="rId7" Type="http://schemas.openxmlformats.org/officeDocument/2006/relationships/image" Target="../media/image10.png"/><Relationship Id="rId8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jpg"/><Relationship Id="rId4" Type="http://schemas.openxmlformats.org/officeDocument/2006/relationships/image" Target="../media/image1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5.jpg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5.jpg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5.jpg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5.jpg"/><Relationship Id="rId7" Type="http://schemas.openxmlformats.org/officeDocument/2006/relationships/image" Target="../media/image10.png"/><Relationship Id="rId8" Type="http://schemas.openxmlformats.org/officeDocument/2006/relationships/image" Target="../media/image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</file>

<file path=ppt/slideLayouts/_rels/slideLayout4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5.png"/><Relationship Id="rId22" Type="http://schemas.openxmlformats.org/officeDocument/2006/relationships/image" Target="../media/image62.png"/><Relationship Id="rId21" Type="http://schemas.openxmlformats.org/officeDocument/2006/relationships/image" Target="../media/image54.png"/><Relationship Id="rId24" Type="http://schemas.openxmlformats.org/officeDocument/2006/relationships/image" Target="../media/image49.png"/><Relationship Id="rId23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Relationship Id="rId26" Type="http://schemas.openxmlformats.org/officeDocument/2006/relationships/image" Target="../media/image55.png"/><Relationship Id="rId25" Type="http://schemas.openxmlformats.org/officeDocument/2006/relationships/image" Target="../media/image44.png"/><Relationship Id="rId5" Type="http://schemas.openxmlformats.org/officeDocument/2006/relationships/image" Target="../media/image30.png"/><Relationship Id="rId6" Type="http://schemas.openxmlformats.org/officeDocument/2006/relationships/image" Target="../media/image29.png"/><Relationship Id="rId7" Type="http://schemas.openxmlformats.org/officeDocument/2006/relationships/image" Target="../media/image31.png"/><Relationship Id="rId8" Type="http://schemas.openxmlformats.org/officeDocument/2006/relationships/image" Target="../media/image38.png"/><Relationship Id="rId11" Type="http://schemas.openxmlformats.org/officeDocument/2006/relationships/image" Target="../media/image42.png"/><Relationship Id="rId10" Type="http://schemas.openxmlformats.org/officeDocument/2006/relationships/image" Target="../media/image32.png"/><Relationship Id="rId13" Type="http://schemas.openxmlformats.org/officeDocument/2006/relationships/image" Target="../media/image37.png"/><Relationship Id="rId12" Type="http://schemas.openxmlformats.org/officeDocument/2006/relationships/image" Target="../media/image11.png"/><Relationship Id="rId15" Type="http://schemas.openxmlformats.org/officeDocument/2006/relationships/image" Target="../media/image26.png"/><Relationship Id="rId14" Type="http://schemas.openxmlformats.org/officeDocument/2006/relationships/image" Target="../media/image21.png"/><Relationship Id="rId17" Type="http://schemas.openxmlformats.org/officeDocument/2006/relationships/image" Target="../media/image40.png"/><Relationship Id="rId16" Type="http://schemas.openxmlformats.org/officeDocument/2006/relationships/image" Target="../media/image28.png"/><Relationship Id="rId19" Type="http://schemas.openxmlformats.org/officeDocument/2006/relationships/image" Target="../media/image35.png"/><Relationship Id="rId18" Type="http://schemas.openxmlformats.org/officeDocument/2006/relationships/image" Target="../media/image33.png"/></Relationships>
</file>

<file path=ppt/slideLayouts/_rels/slideLayout43.xml.rels><?xml version="1.0" encoding="UTF-8" standalone="yes"?><Relationships xmlns="http://schemas.openxmlformats.org/package/2006/relationships"><Relationship Id="rId20" Type="http://schemas.openxmlformats.org/officeDocument/2006/relationships/image" Target="../media/image68.png"/><Relationship Id="rId22" Type="http://schemas.openxmlformats.org/officeDocument/2006/relationships/image" Target="../media/image76.png"/><Relationship Id="rId21" Type="http://schemas.openxmlformats.org/officeDocument/2006/relationships/image" Target="../media/image74.png"/><Relationship Id="rId24" Type="http://schemas.openxmlformats.org/officeDocument/2006/relationships/image" Target="../media/image78.png"/><Relationship Id="rId23" Type="http://schemas.openxmlformats.org/officeDocument/2006/relationships/image" Target="../media/image7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7.png"/><Relationship Id="rId26" Type="http://schemas.openxmlformats.org/officeDocument/2006/relationships/image" Target="../media/image14.png"/><Relationship Id="rId25" Type="http://schemas.openxmlformats.org/officeDocument/2006/relationships/image" Target="../media/image10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Relationship Id="rId7" Type="http://schemas.openxmlformats.org/officeDocument/2006/relationships/image" Target="../media/image53.png"/><Relationship Id="rId8" Type="http://schemas.openxmlformats.org/officeDocument/2006/relationships/image" Target="../media/image51.png"/><Relationship Id="rId11" Type="http://schemas.openxmlformats.org/officeDocument/2006/relationships/image" Target="../media/image19.png"/><Relationship Id="rId10" Type="http://schemas.openxmlformats.org/officeDocument/2006/relationships/image" Target="../media/image56.png"/><Relationship Id="rId13" Type="http://schemas.openxmlformats.org/officeDocument/2006/relationships/image" Target="../media/image61.png"/><Relationship Id="rId12" Type="http://schemas.openxmlformats.org/officeDocument/2006/relationships/image" Target="../media/image57.png"/><Relationship Id="rId15" Type="http://schemas.openxmlformats.org/officeDocument/2006/relationships/image" Target="../media/image82.png"/><Relationship Id="rId14" Type="http://schemas.openxmlformats.org/officeDocument/2006/relationships/image" Target="../media/image58.png"/><Relationship Id="rId17" Type="http://schemas.openxmlformats.org/officeDocument/2006/relationships/image" Target="../media/image20.png"/><Relationship Id="rId16" Type="http://schemas.openxmlformats.org/officeDocument/2006/relationships/image" Target="../media/image63.png"/><Relationship Id="rId19" Type="http://schemas.openxmlformats.org/officeDocument/2006/relationships/image" Target="../media/image65.png"/><Relationship Id="rId18" Type="http://schemas.openxmlformats.org/officeDocument/2006/relationships/image" Target="../media/image7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4.png"/><Relationship Id="rId3" Type="http://schemas.openxmlformats.org/officeDocument/2006/relationships/image" Target="../media/image66.png"/><Relationship Id="rId4" Type="http://schemas.openxmlformats.org/officeDocument/2006/relationships/image" Target="../media/image67.jpg"/><Relationship Id="rId5" Type="http://schemas.openxmlformats.org/officeDocument/2006/relationships/image" Target="../media/image1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7.jpg"/><Relationship Id="rId3" Type="http://schemas.openxmlformats.org/officeDocument/2006/relationships/image" Target="../media/image12.png"/><Relationship Id="rId4" Type="http://schemas.openxmlformats.org/officeDocument/2006/relationships/image" Target="../media/image81.png"/><Relationship Id="rId5" Type="http://schemas.openxmlformats.org/officeDocument/2006/relationships/image" Target="../media/image6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jpg"/><Relationship Id="rId4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jpg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-Couverture_Clair_Dégradé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title"/>
          </p:nvPr>
        </p:nvSpPr>
        <p:spPr>
          <a:xfrm>
            <a:off x="4603250" y="1869550"/>
            <a:ext cx="34566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4603250" y="2560025"/>
            <a:ext cx="42069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39125" y="4415125"/>
            <a:ext cx="646298" cy="5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550" y="4544575"/>
            <a:ext cx="297825" cy="2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625" y="4606450"/>
            <a:ext cx="528300" cy="1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0125" y="4674502"/>
            <a:ext cx="447575" cy="1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idx="2" type="body"/>
          </p:nvPr>
        </p:nvSpPr>
        <p:spPr>
          <a:xfrm>
            <a:off x="4603250" y="3254400"/>
            <a:ext cx="3873000" cy="73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●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9845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"/>
              <a:buChar char="–"/>
              <a:defRPr sz="11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921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Char char="○"/>
              <a:defRPr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Manrope"/>
              <a:buChar char="&gt;"/>
              <a:defRPr sz="900">
                <a:solidFill>
                  <a:srgbClr val="B7B7B7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■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–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○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&gt;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730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Manrope"/>
              <a:buChar char="●"/>
              <a:defRPr sz="7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6">
            <a:alphaModFix/>
          </a:blip>
          <a:srcRect b="0" l="25594" r="25589" t="0"/>
          <a:stretch/>
        </p:blipFill>
        <p:spPr>
          <a:xfrm>
            <a:off x="0" y="0"/>
            <a:ext cx="44636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7">
            <a:alphaModFix/>
          </a:blip>
          <a:srcRect b="4610" l="21803" r="39734" t="16444"/>
          <a:stretch/>
        </p:blipFill>
        <p:spPr>
          <a:xfrm>
            <a:off x="4453" y="0"/>
            <a:ext cx="445474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3250" y="275775"/>
            <a:ext cx="2180096" cy="8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Clair_ (3)">
  <p:cSld name="CUSTOM_1_1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1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18" name="Google Shape;118;p11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19" name="Google Shape;119;p11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" name="Google Shape;120;p11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" name="Google Shape;121;p11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2" name="Google Shape;122;p11"/>
          <p:cNvSpPr txBox="1"/>
          <p:nvPr>
            <p:ph idx="2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11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124" name="Google Shape;124;p11"/>
          <p:cNvSpPr txBox="1"/>
          <p:nvPr>
            <p:ph idx="3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25" name="Google Shape;125;p11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1"/>
          <p:cNvPicPr preferRelativeResize="0"/>
          <p:nvPr/>
        </p:nvPicPr>
        <p:blipFill rotWithShape="1">
          <a:blip r:embed="rId3">
            <a:alphaModFix/>
          </a:blip>
          <a:srcRect b="0" l="25594" r="25589" t="0"/>
          <a:stretch/>
        </p:blipFill>
        <p:spPr>
          <a:xfrm>
            <a:off x="4680347" y="0"/>
            <a:ext cx="44636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Foncé_ (3)">
  <p:cSld name="CUSTOM_1_1_1_2">
    <p:bg>
      <p:bgPr>
        <a:solidFill>
          <a:schemeClr val="dk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29" name="Google Shape;129;p12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30" name="Google Shape;130;p12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" name="Google Shape;131;p12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" name="Google Shape;132;p12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3" name="Google Shape;133;p12"/>
          <p:cNvSpPr txBox="1"/>
          <p:nvPr>
            <p:ph idx="2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12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135" name="Google Shape;135;p12"/>
          <p:cNvSpPr txBox="1"/>
          <p:nvPr>
            <p:ph idx="3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36" name="Google Shape;136;p12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2"/>
          <p:cNvPicPr preferRelativeResize="0"/>
          <p:nvPr/>
        </p:nvPicPr>
        <p:blipFill rotWithShape="1">
          <a:blip r:embed="rId3">
            <a:alphaModFix/>
          </a:blip>
          <a:srcRect b="0" l="25594" r="25589" t="0"/>
          <a:stretch/>
        </p:blipFill>
        <p:spPr>
          <a:xfrm>
            <a:off x="4680347" y="0"/>
            <a:ext cx="44636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2"/>
          <p:cNvPicPr preferRelativeResize="0"/>
          <p:nvPr/>
        </p:nvPicPr>
        <p:blipFill rotWithShape="1">
          <a:blip r:embed="rId4">
            <a:alphaModFix/>
          </a:blip>
          <a:srcRect b="0" l="25594" r="25589" t="0"/>
          <a:stretch/>
        </p:blipFill>
        <p:spPr>
          <a:xfrm>
            <a:off x="4673434" y="0"/>
            <a:ext cx="44636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Clair_Vierge (4)">
  <p:cSld name="CUSTOM_1_1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/>
          <p:nvPr>
            <p:ph idx="2" type="pic"/>
          </p:nvPr>
        </p:nvSpPr>
        <p:spPr>
          <a:xfrm>
            <a:off x="4684000" y="0"/>
            <a:ext cx="4460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13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42" name="Google Shape;142;p13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43" name="Google Shape;143;p13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" name="Google Shape;144;p13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" name="Google Shape;145;p13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6" name="Google Shape;146;p13"/>
          <p:cNvSpPr txBox="1"/>
          <p:nvPr>
            <p:ph idx="3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7" name="Google Shape;147;p13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148" name="Google Shape;148;p13"/>
          <p:cNvSpPr txBox="1"/>
          <p:nvPr>
            <p:ph idx="4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49" name="Google Shape;149;p13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Clair_ (1)">
  <p:cSld name="CUSTOM_2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Foncé_ (1)">
  <p:cSld name="CUSTOM_2_3">
    <p:bg>
      <p:bgPr>
        <a:solidFill>
          <a:schemeClr val="dk2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Clair_ (2)">
  <p:cSld name="CUSTOM_2_2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 txBox="1"/>
          <p:nvPr>
            <p:ph type="title"/>
          </p:nvPr>
        </p:nvSpPr>
        <p:spPr>
          <a:xfrm>
            <a:off x="2701125" y="246025"/>
            <a:ext cx="17625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54" name="Google Shape;154;p16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5" name="Google Shape;155;p16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56" name="Google Shape;156;p16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7" name="Google Shape;157;p16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Foncé_ (2)">
  <p:cSld name="CUSTOM_2_2_1">
    <p:bg>
      <p:bgPr>
        <a:solidFill>
          <a:schemeClr val="dk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 txBox="1"/>
          <p:nvPr>
            <p:ph type="title"/>
          </p:nvPr>
        </p:nvSpPr>
        <p:spPr>
          <a:xfrm>
            <a:off x="2701125" y="246025"/>
            <a:ext cx="17625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60" name="Google Shape;160;p17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1" name="Google Shape;161;p17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62" name="Google Shape;162;p17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3" name="Google Shape;163;p17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Clair_ (3)">
  <p:cSld name="CUSTOM_2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66" name="Google Shape;166;p18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7" name="Google Shape;167;p18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68" name="Google Shape;168;p18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9" name="Google Shape;169;p18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Foncé_ (3)">
  <p:cSld name="CUSTOM_2_1_2">
    <p:bg>
      <p:bgPr>
        <a:solidFill>
          <a:schemeClr val="dk2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72" name="Google Shape;172;p19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3" name="Google Shape;173;p19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74" name="Google Shape;174;p19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5" name="Google Shape;175;p19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Clair_ (4)">
  <p:cSld name="CUSTOM_2_1_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>
            <p:ph type="title"/>
          </p:nvPr>
        </p:nvSpPr>
        <p:spPr>
          <a:xfrm>
            <a:off x="2701125" y="246025"/>
            <a:ext cx="56433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78" name="Google Shape;178;p20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9" name="Google Shape;179;p20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80" name="Google Shape;180;p20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1" name="Google Shape;181;p20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-Couverture_Clair_Blanc">
  <p:cSld name="TITLE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39125" y="4415125"/>
            <a:ext cx="646298" cy="5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550" y="4544575"/>
            <a:ext cx="297825" cy="2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625" y="4606450"/>
            <a:ext cx="528300" cy="1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0125" y="4674502"/>
            <a:ext cx="447575" cy="1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>
            <p:ph type="title"/>
          </p:nvPr>
        </p:nvSpPr>
        <p:spPr>
          <a:xfrm>
            <a:off x="4603250" y="1869550"/>
            <a:ext cx="34566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" type="subTitle"/>
          </p:nvPr>
        </p:nvSpPr>
        <p:spPr>
          <a:xfrm>
            <a:off x="4603250" y="2560025"/>
            <a:ext cx="42069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2" type="body"/>
          </p:nvPr>
        </p:nvSpPr>
        <p:spPr>
          <a:xfrm>
            <a:off x="4603250" y="3254400"/>
            <a:ext cx="3873000" cy="73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●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9845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"/>
              <a:buChar char="–"/>
              <a:defRPr sz="11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921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Char char="○"/>
              <a:defRPr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Manrope"/>
              <a:buChar char="&gt;"/>
              <a:defRPr sz="900">
                <a:latin typeface="Manrope"/>
                <a:ea typeface="Manrope"/>
                <a:cs typeface="Manrope"/>
                <a:sym typeface="Manrope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■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–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○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&gt;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730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Manrope"/>
              <a:buChar char="●"/>
              <a:defRPr sz="7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6">
            <a:alphaModFix/>
          </a:blip>
          <a:srcRect b="0" l="7948" r="7940" t="0"/>
          <a:stretch/>
        </p:blipFill>
        <p:spPr>
          <a:xfrm>
            <a:off x="4603250" y="449200"/>
            <a:ext cx="1635302" cy="78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7">
            <a:alphaModFix/>
          </a:blip>
          <a:srcRect b="0" l="25640" r="25640" t="0"/>
          <a:stretch/>
        </p:blipFill>
        <p:spPr>
          <a:xfrm>
            <a:off x="0" y="0"/>
            <a:ext cx="445474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Vierge_Clair_ (4) 1">
  <p:cSld name="CUSTOM_2_1_1_2">
    <p:bg>
      <p:bgPr>
        <a:solidFill>
          <a:schemeClr val="dk2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/>
          <p:nvPr>
            <p:ph type="title"/>
          </p:nvPr>
        </p:nvSpPr>
        <p:spPr>
          <a:xfrm>
            <a:off x="2701125" y="246025"/>
            <a:ext cx="56433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84" name="Google Shape;184;p21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5" name="Google Shape;185;p21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86" name="Google Shape;186;p21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7" name="Google Shape;187;p21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_Clair_1colonne">
  <p:cSld name="CUSTOM_2_1_1_1_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/>
          <p:nvPr>
            <p:ph type="title"/>
          </p:nvPr>
        </p:nvSpPr>
        <p:spPr>
          <a:xfrm>
            <a:off x="2701125" y="246025"/>
            <a:ext cx="5644800" cy="1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190" name="Google Shape;190;p22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1" name="Google Shape;191;p22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92" name="Google Shape;192;p22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3" name="Google Shape;193;p22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4" name="Google Shape;194;p22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5" name="Google Shape;195;p22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6" name="Google Shape;196;p22"/>
          <p:cNvSpPr txBox="1"/>
          <p:nvPr>
            <p:ph idx="4" type="body"/>
          </p:nvPr>
        </p:nvSpPr>
        <p:spPr>
          <a:xfrm>
            <a:off x="799575" y="2552525"/>
            <a:ext cx="5658600" cy="19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pic>
        <p:nvPicPr>
          <p:cNvPr id="197" name="Google Shape;197;p22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_Foncé_1colonne">
  <p:cSld name="CUSTOM_2_1_1_1_1_2">
    <p:bg>
      <p:bgPr>
        <a:solidFill>
          <a:schemeClr val="dk2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/>
          <p:nvPr>
            <p:ph type="title"/>
          </p:nvPr>
        </p:nvSpPr>
        <p:spPr>
          <a:xfrm>
            <a:off x="2701125" y="246025"/>
            <a:ext cx="5644800" cy="1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200" name="Google Shape;200;p23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1" name="Google Shape;201;p23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02" name="Google Shape;202;p23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3" name="Google Shape;203;p23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4" name="Google Shape;204;p23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5" name="Google Shape;205;p23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06" name="Google Shape;206;p23"/>
          <p:cNvSpPr txBox="1"/>
          <p:nvPr>
            <p:ph idx="4" type="body"/>
          </p:nvPr>
        </p:nvSpPr>
        <p:spPr>
          <a:xfrm>
            <a:off x="799575" y="2552525"/>
            <a:ext cx="5658600" cy="19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07" name="Google Shape;207;p23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_Clair_4colonnes">
  <p:cSld name="CUSTOM_2_1_1_1_1_1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"/>
          <p:cNvSpPr txBox="1"/>
          <p:nvPr>
            <p:ph type="title"/>
          </p:nvPr>
        </p:nvSpPr>
        <p:spPr>
          <a:xfrm>
            <a:off x="2701125" y="246025"/>
            <a:ext cx="56448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210" name="Google Shape;210;p24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1" name="Google Shape;211;p24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12" name="Google Shape;212;p24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3" name="Google Shape;213;p24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4" name="Google Shape;214;p24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5" name="Google Shape;215;p24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6" name="Google Shape;216;p24"/>
          <p:cNvSpPr txBox="1"/>
          <p:nvPr>
            <p:ph idx="4" type="body"/>
          </p:nvPr>
        </p:nvSpPr>
        <p:spPr>
          <a:xfrm>
            <a:off x="79957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17" name="Google Shape;217;p24"/>
          <p:cNvSpPr txBox="1"/>
          <p:nvPr>
            <p:ph idx="5" type="body"/>
          </p:nvPr>
        </p:nvSpPr>
        <p:spPr>
          <a:xfrm>
            <a:off x="273602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18" name="Google Shape;218;p24"/>
          <p:cNvSpPr txBox="1"/>
          <p:nvPr>
            <p:ph idx="6" type="body"/>
          </p:nvPr>
        </p:nvSpPr>
        <p:spPr>
          <a:xfrm>
            <a:off x="467247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19" name="Google Shape;219;p24"/>
          <p:cNvSpPr txBox="1"/>
          <p:nvPr>
            <p:ph idx="7" type="body"/>
          </p:nvPr>
        </p:nvSpPr>
        <p:spPr>
          <a:xfrm>
            <a:off x="660892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pic>
        <p:nvPicPr>
          <p:cNvPr id="220" name="Google Shape;220;p24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_Foncé_4colonnes">
  <p:cSld name="CUSTOM_2_1_1_1_1_1_2">
    <p:bg>
      <p:bgPr>
        <a:solidFill>
          <a:schemeClr val="dk2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3" name="Google Shape;223;p25"/>
          <p:cNvSpPr txBox="1"/>
          <p:nvPr>
            <p:ph idx="1" type="body"/>
          </p:nvPr>
        </p:nvSpPr>
        <p:spPr>
          <a:xfrm>
            <a:off x="79957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4" name="Google Shape;224;p25"/>
          <p:cNvSpPr txBox="1"/>
          <p:nvPr>
            <p:ph idx="2" type="body"/>
          </p:nvPr>
        </p:nvSpPr>
        <p:spPr>
          <a:xfrm>
            <a:off x="273602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5" name="Google Shape;225;p25"/>
          <p:cNvSpPr txBox="1"/>
          <p:nvPr>
            <p:ph idx="3" type="body"/>
          </p:nvPr>
        </p:nvSpPr>
        <p:spPr>
          <a:xfrm>
            <a:off x="467247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6" name="Google Shape;226;p25"/>
          <p:cNvSpPr txBox="1"/>
          <p:nvPr>
            <p:ph idx="4" type="body"/>
          </p:nvPr>
        </p:nvSpPr>
        <p:spPr>
          <a:xfrm>
            <a:off x="660892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7" name="Google Shape;227;p25"/>
          <p:cNvSpPr txBox="1"/>
          <p:nvPr>
            <p:ph type="title"/>
          </p:nvPr>
        </p:nvSpPr>
        <p:spPr>
          <a:xfrm>
            <a:off x="2701125" y="246025"/>
            <a:ext cx="56448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228" name="Google Shape;228;p25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25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0" name="Google Shape;230;p25"/>
          <p:cNvSpPr txBox="1"/>
          <p:nvPr>
            <p:ph idx="5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1" name="Google Shape;231;p25"/>
          <p:cNvSpPr txBox="1"/>
          <p:nvPr>
            <p:ph idx="6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2" name="Google Shape;232;p25"/>
          <p:cNvSpPr txBox="1"/>
          <p:nvPr>
            <p:ph idx="7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pic>
        <p:nvPicPr>
          <p:cNvPr id="233" name="Google Shape;233;p25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_Clair_4colonnes-Titrées">
  <p:cSld name="CUSTOM_2_1_1_1_1_1_1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/>
          <p:nvPr>
            <p:ph type="title"/>
          </p:nvPr>
        </p:nvSpPr>
        <p:spPr>
          <a:xfrm>
            <a:off x="2701125" y="246025"/>
            <a:ext cx="56448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236" name="Google Shape;236;p26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7" name="Google Shape;237;p26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38" name="Google Shape;238;p26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9" name="Google Shape;239;p26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0" name="Google Shape;240;p26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1" name="Google Shape;241;p26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2" name="Google Shape;242;p26"/>
          <p:cNvSpPr txBox="1"/>
          <p:nvPr>
            <p:ph idx="4" type="body"/>
          </p:nvPr>
        </p:nvSpPr>
        <p:spPr>
          <a:xfrm>
            <a:off x="799575" y="3182423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43" name="Google Shape;243;p26"/>
          <p:cNvSpPr txBox="1"/>
          <p:nvPr>
            <p:ph idx="5" type="body"/>
          </p:nvPr>
        </p:nvSpPr>
        <p:spPr>
          <a:xfrm>
            <a:off x="2736025" y="3182400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44" name="Google Shape;244;p26"/>
          <p:cNvSpPr txBox="1"/>
          <p:nvPr>
            <p:ph idx="6" type="body"/>
          </p:nvPr>
        </p:nvSpPr>
        <p:spPr>
          <a:xfrm>
            <a:off x="4672475" y="3182400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45" name="Google Shape;245;p26"/>
          <p:cNvSpPr txBox="1"/>
          <p:nvPr>
            <p:ph idx="7" type="body"/>
          </p:nvPr>
        </p:nvSpPr>
        <p:spPr>
          <a:xfrm>
            <a:off x="6608925" y="3182400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46" name="Google Shape;246;p26"/>
          <p:cNvSpPr txBox="1"/>
          <p:nvPr>
            <p:ph idx="8" type="subTitle"/>
          </p:nvPr>
        </p:nvSpPr>
        <p:spPr>
          <a:xfrm>
            <a:off x="814900" y="310680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7" name="Google Shape;247;p26"/>
          <p:cNvSpPr txBox="1"/>
          <p:nvPr>
            <p:ph idx="9" type="body"/>
          </p:nvPr>
        </p:nvSpPr>
        <p:spPr>
          <a:xfrm>
            <a:off x="79957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8" name="Google Shape;248;p26"/>
          <p:cNvSpPr txBox="1"/>
          <p:nvPr>
            <p:ph idx="13" type="subTitle"/>
          </p:nvPr>
        </p:nvSpPr>
        <p:spPr>
          <a:xfrm>
            <a:off x="2746342" y="310680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9" name="Google Shape;249;p26"/>
          <p:cNvSpPr txBox="1"/>
          <p:nvPr>
            <p:ph idx="14" type="body"/>
          </p:nvPr>
        </p:nvSpPr>
        <p:spPr>
          <a:xfrm>
            <a:off x="273612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0" name="Google Shape;250;p26"/>
          <p:cNvSpPr txBox="1"/>
          <p:nvPr>
            <p:ph idx="15" type="subTitle"/>
          </p:nvPr>
        </p:nvSpPr>
        <p:spPr>
          <a:xfrm>
            <a:off x="4677783" y="310680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1" name="Google Shape;251;p26"/>
          <p:cNvSpPr txBox="1"/>
          <p:nvPr>
            <p:ph idx="16" type="body"/>
          </p:nvPr>
        </p:nvSpPr>
        <p:spPr>
          <a:xfrm>
            <a:off x="467267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2" name="Google Shape;252;p26"/>
          <p:cNvSpPr txBox="1"/>
          <p:nvPr>
            <p:ph idx="17" type="subTitle"/>
          </p:nvPr>
        </p:nvSpPr>
        <p:spPr>
          <a:xfrm>
            <a:off x="6609225" y="310680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3" name="Google Shape;253;p26"/>
          <p:cNvSpPr txBox="1"/>
          <p:nvPr>
            <p:ph idx="18" type="body"/>
          </p:nvPr>
        </p:nvSpPr>
        <p:spPr>
          <a:xfrm>
            <a:off x="660922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254" name="Google Shape;254;p26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_Foncé_4colonnes-Titrées">
  <p:cSld name="CUSTOM_2_1_1_1_1_1_1_2">
    <p:bg>
      <p:bgPr>
        <a:solidFill>
          <a:schemeClr val="dk2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7" name="Google Shape;257;p27"/>
          <p:cNvSpPr txBox="1"/>
          <p:nvPr>
            <p:ph idx="1" type="body"/>
          </p:nvPr>
        </p:nvSpPr>
        <p:spPr>
          <a:xfrm>
            <a:off x="799575" y="3182423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8" name="Google Shape;258;p27"/>
          <p:cNvSpPr txBox="1"/>
          <p:nvPr>
            <p:ph idx="2" type="body"/>
          </p:nvPr>
        </p:nvSpPr>
        <p:spPr>
          <a:xfrm>
            <a:off x="2736025" y="3182400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9" name="Google Shape;259;p27"/>
          <p:cNvSpPr txBox="1"/>
          <p:nvPr>
            <p:ph idx="3" type="body"/>
          </p:nvPr>
        </p:nvSpPr>
        <p:spPr>
          <a:xfrm>
            <a:off x="4672475" y="3182400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0" name="Google Shape;260;p27"/>
          <p:cNvSpPr txBox="1"/>
          <p:nvPr>
            <p:ph idx="4" type="body"/>
          </p:nvPr>
        </p:nvSpPr>
        <p:spPr>
          <a:xfrm>
            <a:off x="6608925" y="3182400"/>
            <a:ext cx="1735500" cy="130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1" name="Google Shape;261;p27"/>
          <p:cNvSpPr txBox="1"/>
          <p:nvPr>
            <p:ph idx="5" type="subTitle"/>
          </p:nvPr>
        </p:nvSpPr>
        <p:spPr>
          <a:xfrm>
            <a:off x="814900" y="310680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2" name="Google Shape;262;p27"/>
          <p:cNvSpPr txBox="1"/>
          <p:nvPr>
            <p:ph idx="6" type="body"/>
          </p:nvPr>
        </p:nvSpPr>
        <p:spPr>
          <a:xfrm>
            <a:off x="79957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3" name="Google Shape;263;p27"/>
          <p:cNvSpPr txBox="1"/>
          <p:nvPr>
            <p:ph idx="7" type="subTitle"/>
          </p:nvPr>
        </p:nvSpPr>
        <p:spPr>
          <a:xfrm>
            <a:off x="2746342" y="310680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4" name="Google Shape;264;p27"/>
          <p:cNvSpPr txBox="1"/>
          <p:nvPr>
            <p:ph idx="8" type="body"/>
          </p:nvPr>
        </p:nvSpPr>
        <p:spPr>
          <a:xfrm>
            <a:off x="273612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5" name="Google Shape;265;p27"/>
          <p:cNvSpPr txBox="1"/>
          <p:nvPr>
            <p:ph idx="9" type="subTitle"/>
          </p:nvPr>
        </p:nvSpPr>
        <p:spPr>
          <a:xfrm>
            <a:off x="4677783" y="310680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6" name="Google Shape;266;p27"/>
          <p:cNvSpPr txBox="1"/>
          <p:nvPr>
            <p:ph idx="13" type="body"/>
          </p:nvPr>
        </p:nvSpPr>
        <p:spPr>
          <a:xfrm>
            <a:off x="467267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7" name="Google Shape;267;p27"/>
          <p:cNvSpPr txBox="1"/>
          <p:nvPr>
            <p:ph idx="14" type="subTitle"/>
          </p:nvPr>
        </p:nvSpPr>
        <p:spPr>
          <a:xfrm>
            <a:off x="6609225" y="310680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8" name="Google Shape;268;p27"/>
          <p:cNvSpPr txBox="1"/>
          <p:nvPr>
            <p:ph idx="15" type="body"/>
          </p:nvPr>
        </p:nvSpPr>
        <p:spPr>
          <a:xfrm>
            <a:off x="6609225" y="2548750"/>
            <a:ext cx="1735200" cy="4500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9" name="Google Shape;269;p27"/>
          <p:cNvSpPr txBox="1"/>
          <p:nvPr>
            <p:ph type="title"/>
          </p:nvPr>
        </p:nvSpPr>
        <p:spPr>
          <a:xfrm>
            <a:off x="2701125" y="246025"/>
            <a:ext cx="56448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270" name="Google Shape;270;p27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1" name="Google Shape;271;p27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2" name="Google Shape;272;p27"/>
          <p:cNvSpPr txBox="1"/>
          <p:nvPr>
            <p:ph idx="16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3" name="Google Shape;273;p27"/>
          <p:cNvSpPr txBox="1"/>
          <p:nvPr>
            <p:ph idx="17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4" name="Google Shape;274;p27"/>
          <p:cNvSpPr txBox="1"/>
          <p:nvPr>
            <p:ph idx="18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pic>
        <p:nvPicPr>
          <p:cNvPr id="275" name="Google Shape;275;p27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-Chiffres_Clair_Texte">
  <p:cSld name="CUSTOM_2_1_1_1_1_1_1_1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 txBox="1"/>
          <p:nvPr>
            <p:ph type="title"/>
          </p:nvPr>
        </p:nvSpPr>
        <p:spPr>
          <a:xfrm>
            <a:off x="2701125" y="246025"/>
            <a:ext cx="56448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278" name="Google Shape;278;p28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9" name="Google Shape;279;p28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80" name="Google Shape;280;p28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1" name="Google Shape;281;p28"/>
          <p:cNvSpPr txBox="1"/>
          <p:nvPr>
            <p:ph idx="1" type="body"/>
          </p:nvPr>
        </p:nvSpPr>
        <p:spPr>
          <a:xfrm>
            <a:off x="799575" y="2649958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82" name="Google Shape;282;p28"/>
          <p:cNvSpPr txBox="1"/>
          <p:nvPr>
            <p:ph idx="2" type="body"/>
          </p:nvPr>
        </p:nvSpPr>
        <p:spPr>
          <a:xfrm>
            <a:off x="2736025" y="2649925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83" name="Google Shape;283;p28"/>
          <p:cNvSpPr txBox="1"/>
          <p:nvPr>
            <p:ph idx="3" type="body"/>
          </p:nvPr>
        </p:nvSpPr>
        <p:spPr>
          <a:xfrm>
            <a:off x="4672475" y="2649925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84" name="Google Shape;284;p28"/>
          <p:cNvSpPr txBox="1"/>
          <p:nvPr>
            <p:ph idx="4" type="body"/>
          </p:nvPr>
        </p:nvSpPr>
        <p:spPr>
          <a:xfrm>
            <a:off x="6608925" y="2649925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285" name="Google Shape;285;p28"/>
          <p:cNvSpPr txBox="1"/>
          <p:nvPr>
            <p:ph idx="5" type="subTitle"/>
          </p:nvPr>
        </p:nvSpPr>
        <p:spPr>
          <a:xfrm>
            <a:off x="814900" y="256815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6" name="Google Shape;286;p28"/>
          <p:cNvSpPr txBox="1"/>
          <p:nvPr>
            <p:ph idx="6" type="subTitle"/>
          </p:nvPr>
        </p:nvSpPr>
        <p:spPr>
          <a:xfrm>
            <a:off x="2746342" y="256815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7" name="Google Shape;287;p28"/>
          <p:cNvSpPr txBox="1"/>
          <p:nvPr>
            <p:ph idx="7" type="subTitle"/>
          </p:nvPr>
        </p:nvSpPr>
        <p:spPr>
          <a:xfrm>
            <a:off x="4677783" y="256815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8" name="Google Shape;288;p28"/>
          <p:cNvSpPr txBox="1"/>
          <p:nvPr>
            <p:ph idx="8" type="subTitle"/>
          </p:nvPr>
        </p:nvSpPr>
        <p:spPr>
          <a:xfrm>
            <a:off x="6609225" y="256815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9" name="Google Shape;289;p28"/>
          <p:cNvSpPr txBox="1"/>
          <p:nvPr>
            <p:ph idx="9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0" name="Google Shape;290;p28"/>
          <p:cNvSpPr txBox="1"/>
          <p:nvPr>
            <p:ph idx="13" type="subTitle"/>
          </p:nvPr>
        </p:nvSpPr>
        <p:spPr>
          <a:xfrm>
            <a:off x="794450" y="9290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1" name="Google Shape;291;p28"/>
          <p:cNvSpPr txBox="1"/>
          <p:nvPr>
            <p:ph idx="14" type="subTitle"/>
          </p:nvPr>
        </p:nvSpPr>
        <p:spPr>
          <a:xfrm>
            <a:off x="574075" y="729150"/>
            <a:ext cx="14400" cy="4500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92" name="Google Shape;292;p28"/>
          <p:cNvSpPr txBox="1"/>
          <p:nvPr>
            <p:ph idx="15" type="title"/>
          </p:nvPr>
        </p:nvSpPr>
        <p:spPr>
          <a:xfrm>
            <a:off x="79957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93" name="Google Shape;293;p28"/>
          <p:cNvSpPr txBox="1"/>
          <p:nvPr>
            <p:ph idx="16" type="title"/>
          </p:nvPr>
        </p:nvSpPr>
        <p:spPr>
          <a:xfrm>
            <a:off x="274122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94" name="Google Shape;294;p28"/>
          <p:cNvSpPr txBox="1"/>
          <p:nvPr>
            <p:ph idx="17" type="title"/>
          </p:nvPr>
        </p:nvSpPr>
        <p:spPr>
          <a:xfrm>
            <a:off x="467777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295" name="Google Shape;295;p28"/>
          <p:cNvSpPr txBox="1"/>
          <p:nvPr>
            <p:ph idx="18" type="title"/>
          </p:nvPr>
        </p:nvSpPr>
        <p:spPr>
          <a:xfrm>
            <a:off x="661432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296" name="Google Shape;296;p28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-Chiffres_Foncé_Texte">
  <p:cSld name="CUSTOM_2_1_1_1_1_1_1_1_1">
    <p:bg>
      <p:bgPr>
        <a:solidFill>
          <a:schemeClr val="dk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"/>
          <p:cNvSpPr txBox="1"/>
          <p:nvPr>
            <p:ph type="title"/>
          </p:nvPr>
        </p:nvSpPr>
        <p:spPr>
          <a:xfrm>
            <a:off x="2701125" y="246025"/>
            <a:ext cx="56448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299" name="Google Shape;299;p29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0" name="Google Shape;300;p29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01" name="Google Shape;301;p29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2" name="Google Shape;302;p29"/>
          <p:cNvSpPr txBox="1"/>
          <p:nvPr>
            <p:ph idx="1" type="body"/>
          </p:nvPr>
        </p:nvSpPr>
        <p:spPr>
          <a:xfrm>
            <a:off x="799575" y="2649958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3" name="Google Shape;303;p29"/>
          <p:cNvSpPr txBox="1"/>
          <p:nvPr>
            <p:ph idx="2" type="body"/>
          </p:nvPr>
        </p:nvSpPr>
        <p:spPr>
          <a:xfrm>
            <a:off x="2736025" y="2649925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4" name="Google Shape;304;p29"/>
          <p:cNvSpPr txBox="1"/>
          <p:nvPr>
            <p:ph idx="3" type="body"/>
          </p:nvPr>
        </p:nvSpPr>
        <p:spPr>
          <a:xfrm>
            <a:off x="4672475" y="2649925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5" name="Google Shape;305;p29"/>
          <p:cNvSpPr txBox="1"/>
          <p:nvPr>
            <p:ph idx="4" type="body"/>
          </p:nvPr>
        </p:nvSpPr>
        <p:spPr>
          <a:xfrm>
            <a:off x="6608925" y="2649925"/>
            <a:ext cx="1735500" cy="18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6" name="Google Shape;306;p29"/>
          <p:cNvSpPr txBox="1"/>
          <p:nvPr>
            <p:ph idx="5" type="subTitle"/>
          </p:nvPr>
        </p:nvSpPr>
        <p:spPr>
          <a:xfrm>
            <a:off x="814900" y="256815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07" name="Google Shape;307;p29"/>
          <p:cNvSpPr txBox="1"/>
          <p:nvPr>
            <p:ph idx="6" type="subTitle"/>
          </p:nvPr>
        </p:nvSpPr>
        <p:spPr>
          <a:xfrm>
            <a:off x="2746342" y="256815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08" name="Google Shape;308;p29"/>
          <p:cNvSpPr txBox="1"/>
          <p:nvPr>
            <p:ph idx="7" type="subTitle"/>
          </p:nvPr>
        </p:nvSpPr>
        <p:spPr>
          <a:xfrm>
            <a:off x="4677783" y="256815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09" name="Google Shape;309;p29"/>
          <p:cNvSpPr txBox="1"/>
          <p:nvPr>
            <p:ph idx="8" type="subTitle"/>
          </p:nvPr>
        </p:nvSpPr>
        <p:spPr>
          <a:xfrm>
            <a:off x="6609225" y="2568150"/>
            <a:ext cx="17352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10" name="Google Shape;310;p29"/>
          <p:cNvSpPr txBox="1"/>
          <p:nvPr>
            <p:ph idx="9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1" name="Google Shape;311;p29"/>
          <p:cNvSpPr txBox="1"/>
          <p:nvPr>
            <p:ph idx="13" type="subTitle"/>
          </p:nvPr>
        </p:nvSpPr>
        <p:spPr>
          <a:xfrm>
            <a:off x="794450" y="9290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2" name="Google Shape;312;p29"/>
          <p:cNvSpPr txBox="1"/>
          <p:nvPr>
            <p:ph idx="14" type="subTitle"/>
          </p:nvPr>
        </p:nvSpPr>
        <p:spPr>
          <a:xfrm>
            <a:off x="574075" y="729150"/>
            <a:ext cx="14400" cy="450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13" name="Google Shape;313;p29"/>
          <p:cNvSpPr txBox="1"/>
          <p:nvPr>
            <p:ph idx="15" type="title"/>
          </p:nvPr>
        </p:nvSpPr>
        <p:spPr>
          <a:xfrm>
            <a:off x="79957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14" name="Google Shape;314;p29"/>
          <p:cNvSpPr txBox="1"/>
          <p:nvPr>
            <p:ph idx="16" type="title"/>
          </p:nvPr>
        </p:nvSpPr>
        <p:spPr>
          <a:xfrm>
            <a:off x="274122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15" name="Google Shape;315;p29"/>
          <p:cNvSpPr txBox="1"/>
          <p:nvPr>
            <p:ph idx="17" type="title"/>
          </p:nvPr>
        </p:nvSpPr>
        <p:spPr>
          <a:xfrm>
            <a:off x="467777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316" name="Google Shape;316;p29"/>
          <p:cNvSpPr txBox="1"/>
          <p:nvPr>
            <p:ph idx="18" type="title"/>
          </p:nvPr>
        </p:nvSpPr>
        <p:spPr>
          <a:xfrm>
            <a:off x="6614325" y="1640175"/>
            <a:ext cx="17352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317" name="Google Shape;317;p29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-Chiffres_Foncé_ ">
  <p:cSld name="CUSTOM_6">
    <p:bg>
      <p:bgPr>
        <a:solidFill>
          <a:schemeClr val="dk2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79" y="0"/>
            <a:ext cx="9137040" cy="514434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0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1" name="Google Shape;321;p30"/>
          <p:cNvSpPr txBox="1"/>
          <p:nvPr>
            <p:ph idx="1" type="body"/>
          </p:nvPr>
        </p:nvSpPr>
        <p:spPr>
          <a:xfrm>
            <a:off x="3106800" y="1965600"/>
            <a:ext cx="2930400" cy="201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2" name="Google Shape;322;p30"/>
          <p:cNvSpPr txBox="1"/>
          <p:nvPr>
            <p:ph idx="2" type="body"/>
          </p:nvPr>
        </p:nvSpPr>
        <p:spPr>
          <a:xfrm>
            <a:off x="3106800" y="2934000"/>
            <a:ext cx="2930400" cy="201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317500" lvl="0" marL="4572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298450" lvl="1" marL="914400" rtl="0" algn="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3" name="Google Shape;323;p30"/>
          <p:cNvSpPr txBox="1"/>
          <p:nvPr>
            <p:ph idx="3" type="body"/>
          </p:nvPr>
        </p:nvSpPr>
        <p:spPr>
          <a:xfrm>
            <a:off x="3106100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4" name="Google Shape;324;p30"/>
          <p:cNvSpPr txBox="1"/>
          <p:nvPr>
            <p:ph idx="4" type="body"/>
          </p:nvPr>
        </p:nvSpPr>
        <p:spPr>
          <a:xfrm>
            <a:off x="3612675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5" name="Google Shape;325;p30"/>
          <p:cNvSpPr txBox="1"/>
          <p:nvPr>
            <p:ph idx="5" type="body"/>
          </p:nvPr>
        </p:nvSpPr>
        <p:spPr>
          <a:xfrm>
            <a:off x="4013700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6" name="Google Shape;326;p30"/>
          <p:cNvSpPr txBox="1"/>
          <p:nvPr>
            <p:ph idx="6" type="body"/>
          </p:nvPr>
        </p:nvSpPr>
        <p:spPr>
          <a:xfrm>
            <a:off x="4414725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7" name="Google Shape;327;p30"/>
          <p:cNvSpPr txBox="1"/>
          <p:nvPr>
            <p:ph idx="7" type="body"/>
          </p:nvPr>
        </p:nvSpPr>
        <p:spPr>
          <a:xfrm>
            <a:off x="4949425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8" name="Google Shape;328;p30"/>
          <p:cNvSpPr txBox="1"/>
          <p:nvPr>
            <p:ph idx="8" type="body"/>
          </p:nvPr>
        </p:nvSpPr>
        <p:spPr>
          <a:xfrm>
            <a:off x="5350438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9" name="Google Shape;329;p30"/>
          <p:cNvSpPr txBox="1"/>
          <p:nvPr>
            <p:ph idx="9" type="body"/>
          </p:nvPr>
        </p:nvSpPr>
        <p:spPr>
          <a:xfrm>
            <a:off x="5751463" y="2368800"/>
            <a:ext cx="267000" cy="400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1pPr>
            <a:lvl2pPr indent="-387350" lvl="1" marL="91440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■"/>
              <a:defRPr sz="2500">
                <a:solidFill>
                  <a:schemeClr val="dk1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>
                <a:solidFill>
                  <a:schemeClr val="dk1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○"/>
              <a:defRPr sz="2500">
                <a:solidFill>
                  <a:schemeClr val="dk1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&gt;"/>
              <a:defRPr sz="2500">
                <a:solidFill>
                  <a:schemeClr val="dk1"/>
                </a:solidFill>
              </a:defRPr>
            </a:lvl8pPr>
            <a:lvl9pPr indent="-387350" lvl="8" marL="41148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  <a:defRPr sz="25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-Couverture_Clair_Vierge">
  <p:cSld name="TITLE_1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39125" y="4415125"/>
            <a:ext cx="646298" cy="5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550" y="4544575"/>
            <a:ext cx="297825" cy="2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625" y="4606450"/>
            <a:ext cx="528300" cy="1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0125" y="4674502"/>
            <a:ext cx="447575" cy="1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"/>
          <p:cNvSpPr/>
          <p:nvPr>
            <p:ph idx="2" type="pic"/>
          </p:nvPr>
        </p:nvSpPr>
        <p:spPr>
          <a:xfrm>
            <a:off x="-12" y="0"/>
            <a:ext cx="415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4"/>
          <p:cNvSpPr txBox="1"/>
          <p:nvPr>
            <p:ph type="title"/>
          </p:nvPr>
        </p:nvSpPr>
        <p:spPr>
          <a:xfrm>
            <a:off x="4603250" y="1869550"/>
            <a:ext cx="34566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" type="subTitle"/>
          </p:nvPr>
        </p:nvSpPr>
        <p:spPr>
          <a:xfrm>
            <a:off x="4603250" y="2560025"/>
            <a:ext cx="42069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3" type="body"/>
          </p:nvPr>
        </p:nvSpPr>
        <p:spPr>
          <a:xfrm>
            <a:off x="4603250" y="3254400"/>
            <a:ext cx="3873000" cy="73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anrope"/>
              <a:buChar char="●"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9845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anrope"/>
              <a:buChar char="–"/>
              <a:defRPr sz="11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921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"/>
              <a:buChar char="○"/>
              <a:defRPr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Manrope"/>
              <a:buChar char="&gt;"/>
              <a:defRPr sz="900">
                <a:latin typeface="Manrope"/>
                <a:ea typeface="Manrope"/>
                <a:cs typeface="Manrope"/>
                <a:sym typeface="Manrope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■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–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○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Char char="&gt;"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730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Manrope"/>
              <a:buChar char="●"/>
              <a:defRPr sz="7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6">
            <a:alphaModFix/>
          </a:blip>
          <a:srcRect b="0" l="7948" r="7940" t="0"/>
          <a:stretch/>
        </p:blipFill>
        <p:spPr>
          <a:xfrm>
            <a:off x="4603250" y="449200"/>
            <a:ext cx="1635302" cy="78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-Image_Clair_2colonnes">
  <p:cSld name="CUSTOM_3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1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332" name="Google Shape;332;p31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3" name="Google Shape;333;p31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34" name="Google Shape;334;p31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5" name="Google Shape;335;p31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6" name="Google Shape;336;p31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7" name="Google Shape;337;p31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8" name="Google Shape;338;p31"/>
          <p:cNvSpPr txBox="1"/>
          <p:nvPr>
            <p:ph idx="4" type="body"/>
          </p:nvPr>
        </p:nvSpPr>
        <p:spPr>
          <a:xfrm>
            <a:off x="79957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339" name="Google Shape;339;p31"/>
          <p:cNvSpPr txBox="1"/>
          <p:nvPr>
            <p:ph idx="5" type="body"/>
          </p:nvPr>
        </p:nvSpPr>
        <p:spPr>
          <a:xfrm>
            <a:off x="273602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pic>
        <p:nvPicPr>
          <p:cNvPr id="340" name="Google Shape;34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800" y="-450"/>
            <a:ext cx="2545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1"/>
          <p:cNvPicPr preferRelativeResize="0"/>
          <p:nvPr/>
        </p:nvPicPr>
        <p:blipFill rotWithShape="1">
          <a:blip r:embed="rId3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1526" y="4850475"/>
            <a:ext cx="977124" cy="2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-Image_Foncé_2colonnes">
  <p:cSld name="CUSTOM_3_2">
    <p:bg>
      <p:bgPr>
        <a:solidFill>
          <a:schemeClr val="dk2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345" name="Google Shape;345;p32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6" name="Google Shape;346;p32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47" name="Google Shape;347;p32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8" name="Google Shape;348;p32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9" name="Google Shape;349;p32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0" name="Google Shape;350;p32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51" name="Google Shape;351;p32"/>
          <p:cNvSpPr txBox="1"/>
          <p:nvPr>
            <p:ph idx="4" type="body"/>
          </p:nvPr>
        </p:nvSpPr>
        <p:spPr>
          <a:xfrm>
            <a:off x="79957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2" name="Google Shape;352;p32"/>
          <p:cNvSpPr txBox="1"/>
          <p:nvPr>
            <p:ph idx="5" type="body"/>
          </p:nvPr>
        </p:nvSpPr>
        <p:spPr>
          <a:xfrm>
            <a:off x="2736025" y="2552400"/>
            <a:ext cx="1735500" cy="193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3" name="Google Shape;353;p32"/>
          <p:cNvSpPr/>
          <p:nvPr/>
        </p:nvSpPr>
        <p:spPr>
          <a:xfrm>
            <a:off x="6598800" y="-450"/>
            <a:ext cx="2545200" cy="514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4" name="Google Shape;354;p32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-Image_Clair_Titré-Court">
  <p:cSld name="CUSTOM_3_1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3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357" name="Google Shape;357;p33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8" name="Google Shape;358;p33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59" name="Google Shape;359;p33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0" name="Google Shape;360;p33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61" name="Google Shape;361;p33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2" name="Google Shape;362;p33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63" name="Google Shape;363;p33"/>
          <p:cNvSpPr txBox="1"/>
          <p:nvPr>
            <p:ph idx="4" type="body"/>
          </p:nvPr>
        </p:nvSpPr>
        <p:spPr>
          <a:xfrm>
            <a:off x="799575" y="2962800"/>
            <a:ext cx="3685200" cy="1527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pic>
        <p:nvPicPr>
          <p:cNvPr id="364" name="Google Shape;36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800" y="-450"/>
            <a:ext cx="2545200" cy="514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3"/>
          <p:cNvSpPr txBox="1"/>
          <p:nvPr>
            <p:ph idx="5" type="subTitle"/>
          </p:nvPr>
        </p:nvSpPr>
        <p:spPr>
          <a:xfrm>
            <a:off x="799575" y="2877150"/>
            <a:ext cx="36864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6" name="Google Shape;366;p33"/>
          <p:cNvSpPr txBox="1"/>
          <p:nvPr>
            <p:ph idx="6" type="body"/>
          </p:nvPr>
        </p:nvSpPr>
        <p:spPr>
          <a:xfrm>
            <a:off x="799575" y="2498400"/>
            <a:ext cx="3685200" cy="3003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367" name="Google Shape;367;p33"/>
          <p:cNvPicPr preferRelativeResize="0"/>
          <p:nvPr/>
        </p:nvPicPr>
        <p:blipFill rotWithShape="1">
          <a:blip r:embed="rId3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1526" y="4850475"/>
            <a:ext cx="977124" cy="2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-Image_Foncé_Titré-Court">
  <p:cSld name="CUSTOM_3_1_2">
    <p:bg>
      <p:bgPr>
        <a:solidFill>
          <a:schemeClr val="dk2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4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371" name="Google Shape;371;p34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2" name="Google Shape;372;p34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73" name="Google Shape;373;p34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4" name="Google Shape;374;p34"/>
          <p:cNvSpPr txBox="1"/>
          <p:nvPr>
            <p:ph idx="2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5" name="Google Shape;375;p34"/>
          <p:cNvSpPr txBox="1"/>
          <p:nvPr>
            <p:ph idx="1" type="subTitle"/>
          </p:nvPr>
        </p:nvSpPr>
        <p:spPr>
          <a:xfrm>
            <a:off x="794450" y="117915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6" name="Google Shape;376;p34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77" name="Google Shape;377;p34"/>
          <p:cNvSpPr txBox="1"/>
          <p:nvPr>
            <p:ph idx="4" type="body"/>
          </p:nvPr>
        </p:nvSpPr>
        <p:spPr>
          <a:xfrm>
            <a:off x="799575" y="2962800"/>
            <a:ext cx="3685200" cy="1527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8" name="Google Shape;378;p34"/>
          <p:cNvSpPr txBox="1"/>
          <p:nvPr>
            <p:ph idx="5" type="subTitle"/>
          </p:nvPr>
        </p:nvSpPr>
        <p:spPr>
          <a:xfrm>
            <a:off x="799575" y="2877150"/>
            <a:ext cx="3686400" cy="72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79" name="Google Shape;379;p34"/>
          <p:cNvSpPr txBox="1"/>
          <p:nvPr>
            <p:ph idx="6" type="body"/>
          </p:nvPr>
        </p:nvSpPr>
        <p:spPr>
          <a:xfrm>
            <a:off x="799575" y="2498400"/>
            <a:ext cx="3685200" cy="3003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0" name="Google Shape;380;p34"/>
          <p:cNvSpPr/>
          <p:nvPr/>
        </p:nvSpPr>
        <p:spPr>
          <a:xfrm>
            <a:off x="6598800" y="-450"/>
            <a:ext cx="2545200" cy="514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1" name="Google Shape;381;p34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-Image_Clair_Titré-Large">
  <p:cSld name="CUSTOM_3_1_1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5"/>
          <p:cNvSpPr txBox="1"/>
          <p:nvPr>
            <p:ph type="title"/>
          </p:nvPr>
        </p:nvSpPr>
        <p:spPr>
          <a:xfrm>
            <a:off x="2701125" y="246025"/>
            <a:ext cx="3747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384" name="Google Shape;384;p35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5" name="Google Shape;385;p35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86" name="Google Shape;386;p35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7" name="Google Shape;387;p35"/>
          <p:cNvSpPr txBox="1"/>
          <p:nvPr>
            <p:ph idx="1" type="body"/>
          </p:nvPr>
        </p:nvSpPr>
        <p:spPr>
          <a:xfrm>
            <a:off x="799575" y="2667600"/>
            <a:ext cx="5648400" cy="1822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pic>
        <p:nvPicPr>
          <p:cNvPr id="388" name="Google Shape;388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800" y="-450"/>
            <a:ext cx="2545200" cy="514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5"/>
          <p:cNvSpPr txBox="1"/>
          <p:nvPr>
            <p:ph idx="2" type="subTitle"/>
          </p:nvPr>
        </p:nvSpPr>
        <p:spPr>
          <a:xfrm>
            <a:off x="799575" y="2584800"/>
            <a:ext cx="5648400" cy="108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0" name="Google Shape;390;p35"/>
          <p:cNvSpPr txBox="1"/>
          <p:nvPr>
            <p:ph idx="3" type="body"/>
          </p:nvPr>
        </p:nvSpPr>
        <p:spPr>
          <a:xfrm>
            <a:off x="799575" y="2190850"/>
            <a:ext cx="5648400" cy="3003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1" name="Google Shape;391;p35"/>
          <p:cNvSpPr txBox="1"/>
          <p:nvPr>
            <p:ph idx="4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35"/>
          <p:cNvSpPr txBox="1"/>
          <p:nvPr>
            <p:ph idx="5" type="subTitle"/>
          </p:nvPr>
        </p:nvSpPr>
        <p:spPr>
          <a:xfrm>
            <a:off x="794450" y="97920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3" name="Google Shape;393;p35"/>
          <p:cNvSpPr txBox="1"/>
          <p:nvPr>
            <p:ph idx="6" type="subTitle"/>
          </p:nvPr>
        </p:nvSpPr>
        <p:spPr>
          <a:xfrm>
            <a:off x="574075" y="729150"/>
            <a:ext cx="14400" cy="450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394" name="Google Shape;394;p35"/>
          <p:cNvPicPr preferRelativeResize="0"/>
          <p:nvPr/>
        </p:nvPicPr>
        <p:blipFill rotWithShape="1">
          <a:blip r:embed="rId3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1526" y="4850475"/>
            <a:ext cx="977124" cy="2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-Texte-Image_Foncé_Titré-Large">
  <p:cSld name="CUSTOM_3_1_1_1">
    <p:bg>
      <p:bgPr>
        <a:solidFill>
          <a:schemeClr val="dk2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6"/>
          <p:cNvSpPr txBox="1"/>
          <p:nvPr>
            <p:ph type="title"/>
          </p:nvPr>
        </p:nvSpPr>
        <p:spPr>
          <a:xfrm>
            <a:off x="2701125" y="246025"/>
            <a:ext cx="3747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398" name="Google Shape;398;p36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9" name="Google Shape;399;p36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400" name="Google Shape;400;p36"/>
          <p:cNvCxnSpPr/>
          <p:nvPr/>
        </p:nvCxnSpPr>
        <p:spPr>
          <a:xfrm>
            <a:off x="2713241" y="454528"/>
            <a:ext cx="3734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1" name="Google Shape;401;p36"/>
          <p:cNvSpPr txBox="1"/>
          <p:nvPr>
            <p:ph idx="1" type="body"/>
          </p:nvPr>
        </p:nvSpPr>
        <p:spPr>
          <a:xfrm>
            <a:off x="799575" y="2667600"/>
            <a:ext cx="5648400" cy="1822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>
                <a:solidFill>
                  <a:schemeClr val="dk1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 sz="700">
                <a:solidFill>
                  <a:schemeClr val="dk1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Char char="&gt;"/>
              <a:defRPr sz="600">
                <a:solidFill>
                  <a:schemeClr val="dk1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 sz="500">
                <a:solidFill>
                  <a:schemeClr val="dk1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–"/>
              <a:defRPr sz="500">
                <a:solidFill>
                  <a:schemeClr val="dk1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sz="500">
                <a:solidFill>
                  <a:schemeClr val="dk1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&gt;"/>
              <a:defRPr sz="500">
                <a:solidFill>
                  <a:schemeClr val="dk1"/>
                </a:solidFill>
              </a:defRPr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  <a:defRPr sz="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2" name="Google Shape;402;p36"/>
          <p:cNvSpPr txBox="1"/>
          <p:nvPr>
            <p:ph idx="2" type="subTitle"/>
          </p:nvPr>
        </p:nvSpPr>
        <p:spPr>
          <a:xfrm>
            <a:off x="799575" y="2584800"/>
            <a:ext cx="5648400" cy="108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03" name="Google Shape;403;p36"/>
          <p:cNvSpPr txBox="1"/>
          <p:nvPr>
            <p:ph idx="3" type="body"/>
          </p:nvPr>
        </p:nvSpPr>
        <p:spPr>
          <a:xfrm>
            <a:off x="799575" y="2190850"/>
            <a:ext cx="5648400" cy="3003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>
                <a:solidFill>
                  <a:schemeClr val="dk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&gt;"/>
              <a:defRPr>
                <a:solidFill>
                  <a:schemeClr val="dk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>
                <a:solidFill>
                  <a:schemeClr val="dk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&gt;"/>
              <a:defRPr>
                <a:solidFill>
                  <a:schemeClr val="dk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4" name="Google Shape;404;p36"/>
          <p:cNvSpPr txBox="1"/>
          <p:nvPr>
            <p:ph idx="4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SemiBold"/>
              <a:buNone/>
              <a:defRPr sz="1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5" name="Google Shape;405;p36"/>
          <p:cNvSpPr txBox="1"/>
          <p:nvPr>
            <p:ph idx="5" type="subTitle"/>
          </p:nvPr>
        </p:nvSpPr>
        <p:spPr>
          <a:xfrm>
            <a:off x="794450" y="97920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 Light"/>
              <a:buNone/>
              <a:defRPr sz="15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6" name="Google Shape;406;p36"/>
          <p:cNvSpPr txBox="1"/>
          <p:nvPr>
            <p:ph idx="6" type="subTitle"/>
          </p:nvPr>
        </p:nvSpPr>
        <p:spPr>
          <a:xfrm>
            <a:off x="574075" y="729150"/>
            <a:ext cx="14400" cy="4500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"/>
              <a:buFont typeface="Manrope"/>
              <a:buNone/>
              <a:defRPr sz="1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07" name="Google Shape;407;p36"/>
          <p:cNvSpPr/>
          <p:nvPr/>
        </p:nvSpPr>
        <p:spPr>
          <a:xfrm>
            <a:off x="6598800" y="-450"/>
            <a:ext cx="2545200" cy="514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8" name="Google Shape;408;p36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-Image_Clair_Légende">
  <p:cSld name="CUSTOM_4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7"/>
          <p:cNvSpPr txBox="1"/>
          <p:nvPr>
            <p:ph type="title"/>
          </p:nvPr>
        </p:nvSpPr>
        <p:spPr>
          <a:xfrm>
            <a:off x="2701125" y="246025"/>
            <a:ext cx="56433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411" name="Google Shape;411;p37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2" name="Google Shape;412;p37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413" name="Google Shape;413;p37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4" name="Google Shape;414;p37"/>
          <p:cNvSpPr/>
          <p:nvPr>
            <p:ph idx="2" type="pic"/>
          </p:nvPr>
        </p:nvSpPr>
        <p:spPr>
          <a:xfrm>
            <a:off x="2703900" y="1501800"/>
            <a:ext cx="3754200" cy="2147400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37"/>
          <p:cNvSpPr txBox="1"/>
          <p:nvPr>
            <p:ph idx="1" type="body"/>
          </p:nvPr>
        </p:nvSpPr>
        <p:spPr>
          <a:xfrm>
            <a:off x="799575" y="2649600"/>
            <a:ext cx="1755000" cy="1189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16" name="Google Shape;416;p37"/>
          <p:cNvSpPr txBox="1"/>
          <p:nvPr>
            <p:ph idx="3" type="body"/>
          </p:nvPr>
        </p:nvSpPr>
        <p:spPr>
          <a:xfrm>
            <a:off x="6607425" y="3296675"/>
            <a:ext cx="1755000" cy="1188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17" name="Google Shape;417;p37"/>
          <p:cNvSpPr txBox="1"/>
          <p:nvPr>
            <p:ph idx="4" type="title"/>
          </p:nvPr>
        </p:nvSpPr>
        <p:spPr>
          <a:xfrm>
            <a:off x="791775" y="698400"/>
            <a:ext cx="36699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anrope SemiBold"/>
              <a:buNone/>
              <a:defRPr sz="1500">
                <a:solidFill>
                  <a:schemeClr val="dk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8" name="Google Shape;418;p37"/>
          <p:cNvSpPr txBox="1"/>
          <p:nvPr>
            <p:ph idx="5" type="subTitle"/>
          </p:nvPr>
        </p:nvSpPr>
        <p:spPr>
          <a:xfrm>
            <a:off x="794450" y="979200"/>
            <a:ext cx="3685200" cy="17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 Light"/>
              <a:buNone/>
              <a:defRPr sz="15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9" name="Google Shape;419;p37"/>
          <p:cNvSpPr txBox="1"/>
          <p:nvPr>
            <p:ph idx="6" type="subTitle"/>
          </p:nvPr>
        </p:nvSpPr>
        <p:spPr>
          <a:xfrm>
            <a:off x="574075" y="729150"/>
            <a:ext cx="14400" cy="450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0" name="Google Shape;420;p37"/>
          <p:cNvSpPr txBox="1"/>
          <p:nvPr>
            <p:ph idx="7" type="body"/>
          </p:nvPr>
        </p:nvSpPr>
        <p:spPr>
          <a:xfrm>
            <a:off x="6607425" y="2192400"/>
            <a:ext cx="1755000" cy="390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pic>
        <p:nvPicPr>
          <p:cNvPr id="421" name="Google Shape;421;p37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26" y="4850475"/>
            <a:ext cx="977124" cy="2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-Image_Clair_Texte (2)">
  <p:cSld name="CUSTOM_4_1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8"/>
          <p:cNvSpPr txBox="1"/>
          <p:nvPr>
            <p:ph type="title"/>
          </p:nvPr>
        </p:nvSpPr>
        <p:spPr>
          <a:xfrm>
            <a:off x="2701125" y="246025"/>
            <a:ext cx="56433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425" name="Google Shape;425;p38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6" name="Google Shape;426;p38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427" name="Google Shape;427;p38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8" name="Google Shape;428;p38"/>
          <p:cNvSpPr/>
          <p:nvPr>
            <p:ph idx="2" type="pic"/>
          </p:nvPr>
        </p:nvSpPr>
        <p:spPr>
          <a:xfrm>
            <a:off x="2703900" y="672750"/>
            <a:ext cx="3754200" cy="3798000"/>
          </a:xfrm>
          <a:prstGeom prst="rect">
            <a:avLst/>
          </a:prstGeom>
          <a:noFill/>
          <a:ln>
            <a:noFill/>
          </a:ln>
        </p:spPr>
      </p:sp>
      <p:sp>
        <p:nvSpPr>
          <p:cNvPr id="429" name="Google Shape;429;p38"/>
          <p:cNvSpPr txBox="1"/>
          <p:nvPr>
            <p:ph idx="1" type="body"/>
          </p:nvPr>
        </p:nvSpPr>
        <p:spPr>
          <a:xfrm>
            <a:off x="799575" y="1440000"/>
            <a:ext cx="1755000" cy="11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30" name="Google Shape;430;p38"/>
          <p:cNvSpPr txBox="1"/>
          <p:nvPr>
            <p:ph idx="3" type="subTitle"/>
          </p:nvPr>
        </p:nvSpPr>
        <p:spPr>
          <a:xfrm>
            <a:off x="814900" y="1353675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1" name="Google Shape;431;p38"/>
          <p:cNvSpPr txBox="1"/>
          <p:nvPr>
            <p:ph idx="4" type="body"/>
          </p:nvPr>
        </p:nvSpPr>
        <p:spPr>
          <a:xfrm>
            <a:off x="799575" y="720000"/>
            <a:ext cx="1755000" cy="5358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2" name="Google Shape;432;p38"/>
          <p:cNvSpPr txBox="1"/>
          <p:nvPr>
            <p:ph idx="5" type="body"/>
          </p:nvPr>
        </p:nvSpPr>
        <p:spPr>
          <a:xfrm>
            <a:off x="799575" y="3327450"/>
            <a:ext cx="1755000" cy="11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33" name="Google Shape;433;p38"/>
          <p:cNvSpPr txBox="1"/>
          <p:nvPr>
            <p:ph idx="6" type="subTitle"/>
          </p:nvPr>
        </p:nvSpPr>
        <p:spPr>
          <a:xfrm>
            <a:off x="814900" y="3241125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4" name="Google Shape;434;p38"/>
          <p:cNvSpPr txBox="1"/>
          <p:nvPr>
            <p:ph idx="7" type="body"/>
          </p:nvPr>
        </p:nvSpPr>
        <p:spPr>
          <a:xfrm>
            <a:off x="799575" y="2607450"/>
            <a:ext cx="1755000" cy="5358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5" name="Google Shape;435;p38"/>
          <p:cNvSpPr txBox="1"/>
          <p:nvPr>
            <p:ph idx="8" type="body"/>
          </p:nvPr>
        </p:nvSpPr>
        <p:spPr>
          <a:xfrm>
            <a:off x="6607425" y="1440000"/>
            <a:ext cx="1755000" cy="11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36" name="Google Shape;436;p38"/>
          <p:cNvSpPr txBox="1"/>
          <p:nvPr>
            <p:ph idx="9" type="subTitle"/>
          </p:nvPr>
        </p:nvSpPr>
        <p:spPr>
          <a:xfrm>
            <a:off x="6622750" y="1353675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7" name="Google Shape;437;p38"/>
          <p:cNvSpPr txBox="1"/>
          <p:nvPr>
            <p:ph idx="13" type="body"/>
          </p:nvPr>
        </p:nvSpPr>
        <p:spPr>
          <a:xfrm>
            <a:off x="6607425" y="720000"/>
            <a:ext cx="1755000" cy="5358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8" name="Google Shape;438;p38"/>
          <p:cNvSpPr txBox="1"/>
          <p:nvPr>
            <p:ph idx="14" type="body"/>
          </p:nvPr>
        </p:nvSpPr>
        <p:spPr>
          <a:xfrm>
            <a:off x="6607425" y="3327450"/>
            <a:ext cx="1755000" cy="11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39" name="Google Shape;439;p38"/>
          <p:cNvSpPr txBox="1"/>
          <p:nvPr>
            <p:ph idx="15" type="subTitle"/>
          </p:nvPr>
        </p:nvSpPr>
        <p:spPr>
          <a:xfrm>
            <a:off x="6622750" y="3241125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0" name="Google Shape;440;p38"/>
          <p:cNvSpPr txBox="1"/>
          <p:nvPr>
            <p:ph idx="16" type="body"/>
          </p:nvPr>
        </p:nvSpPr>
        <p:spPr>
          <a:xfrm>
            <a:off x="6607425" y="2607450"/>
            <a:ext cx="1755000" cy="5358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441" name="Google Shape;441;p38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26" y="4850475"/>
            <a:ext cx="977124" cy="2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-Image_Clair_Texte (1)">
  <p:cSld name="CUSTOM_4_1_1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9"/>
          <p:cNvSpPr txBox="1"/>
          <p:nvPr>
            <p:ph type="title"/>
          </p:nvPr>
        </p:nvSpPr>
        <p:spPr>
          <a:xfrm>
            <a:off x="2701125" y="246025"/>
            <a:ext cx="56433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445" name="Google Shape;445;p39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6" name="Google Shape;446;p39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447" name="Google Shape;447;p39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8" name="Google Shape;448;p39"/>
          <p:cNvSpPr/>
          <p:nvPr>
            <p:ph idx="2" type="pic"/>
          </p:nvPr>
        </p:nvSpPr>
        <p:spPr>
          <a:xfrm>
            <a:off x="2703900" y="672750"/>
            <a:ext cx="5640600" cy="3798000"/>
          </a:xfrm>
          <a:prstGeom prst="rect">
            <a:avLst/>
          </a:prstGeom>
          <a:noFill/>
          <a:ln>
            <a:noFill/>
          </a:ln>
        </p:spPr>
      </p:sp>
      <p:sp>
        <p:nvSpPr>
          <p:cNvPr id="449" name="Google Shape;449;p39"/>
          <p:cNvSpPr txBox="1"/>
          <p:nvPr>
            <p:ph idx="1" type="body"/>
          </p:nvPr>
        </p:nvSpPr>
        <p:spPr>
          <a:xfrm>
            <a:off x="799575" y="1275125"/>
            <a:ext cx="1755000" cy="31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9400" lvl="1" marL="914400" rtl="0">
              <a:spcBef>
                <a:spcPts val="1000"/>
              </a:spcBef>
              <a:spcAft>
                <a:spcPts val="0"/>
              </a:spcAft>
              <a:buSzPts val="800"/>
              <a:buChar char="–"/>
              <a:defRPr sz="8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&gt;"/>
              <a:defRPr sz="6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–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&gt;"/>
              <a:defRPr sz="500"/>
            </a:lvl8pPr>
            <a:lvl9pPr indent="-254000" lvl="8" marL="4114800" rtl="0">
              <a:spcBef>
                <a:spcPts val="0"/>
              </a:spcBef>
              <a:spcAft>
                <a:spcPts val="0"/>
              </a:spcAft>
              <a:buSzPts val="400"/>
              <a:buChar char="●"/>
              <a:defRPr sz="400"/>
            </a:lvl9pPr>
          </a:lstStyle>
          <a:p/>
        </p:txBody>
      </p:sp>
      <p:sp>
        <p:nvSpPr>
          <p:cNvPr id="450" name="Google Shape;450;p39"/>
          <p:cNvSpPr txBox="1"/>
          <p:nvPr>
            <p:ph idx="3" type="subTitle"/>
          </p:nvPr>
        </p:nvSpPr>
        <p:spPr>
          <a:xfrm>
            <a:off x="814900" y="1188800"/>
            <a:ext cx="1735200" cy="7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Manrope"/>
              <a:buNone/>
              <a:defRPr sz="1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1" name="Google Shape;451;p39"/>
          <p:cNvSpPr txBox="1"/>
          <p:nvPr>
            <p:ph idx="4" type="body"/>
          </p:nvPr>
        </p:nvSpPr>
        <p:spPr>
          <a:xfrm>
            <a:off x="799575" y="555125"/>
            <a:ext cx="1755000" cy="535800"/>
          </a:xfrm>
          <a:prstGeom prst="rect">
            <a:avLst/>
          </a:prstGeom>
        </p:spPr>
        <p:txBody>
          <a:bodyPr anchorCtr="0" anchor="b" bIns="0" lIns="0" spcFirstLastPara="1" rIns="0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452" name="Google Shape;452;p39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26" y="4850475"/>
            <a:ext cx="977124" cy="2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-Image_Clair_Seule">
  <p:cSld name="CUSTOM_4_1_1_1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0"/>
          <p:cNvSpPr txBox="1"/>
          <p:nvPr>
            <p:ph type="title"/>
          </p:nvPr>
        </p:nvSpPr>
        <p:spPr>
          <a:xfrm>
            <a:off x="2701125" y="246025"/>
            <a:ext cx="56436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456" name="Google Shape;456;p40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7" name="Google Shape;457;p40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458" name="Google Shape;458;p40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9" name="Google Shape;459;p40"/>
          <p:cNvSpPr/>
          <p:nvPr>
            <p:ph idx="2" type="pic"/>
          </p:nvPr>
        </p:nvSpPr>
        <p:spPr>
          <a:xfrm>
            <a:off x="791775" y="672750"/>
            <a:ext cx="7552800" cy="379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460" name="Google Shape;460;p40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26" y="4850475"/>
            <a:ext cx="977124" cy="2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-Sommaire_Clair">
  <p:cSld name="CUSTOM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5"/>
          <p:cNvCxnSpPr/>
          <p:nvPr/>
        </p:nvCxnSpPr>
        <p:spPr>
          <a:xfrm>
            <a:off x="791775" y="4494450"/>
            <a:ext cx="7552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1" name="Google Shape;41;p5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/>
          <p:nvPr>
            <p:ph type="title"/>
          </p:nvPr>
        </p:nvSpPr>
        <p:spPr>
          <a:xfrm>
            <a:off x="2701125" y="246025"/>
            <a:ext cx="56433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43" name="Google Shape;43;p5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" name="Google Shape;44;p5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5" name="Google Shape;45;p5"/>
          <p:cNvSpPr txBox="1"/>
          <p:nvPr>
            <p:ph idx="2" type="title"/>
          </p:nvPr>
        </p:nvSpPr>
        <p:spPr>
          <a:xfrm>
            <a:off x="707300" y="1178875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46" name="Google Shape;46;p5"/>
          <p:cNvSpPr txBox="1"/>
          <p:nvPr>
            <p:ph idx="3" type="title"/>
          </p:nvPr>
        </p:nvSpPr>
        <p:spPr>
          <a:xfrm>
            <a:off x="707300" y="20143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idx="4" type="title"/>
          </p:nvPr>
        </p:nvSpPr>
        <p:spPr>
          <a:xfrm>
            <a:off x="707300" y="28228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5" type="title"/>
          </p:nvPr>
        </p:nvSpPr>
        <p:spPr>
          <a:xfrm>
            <a:off x="2701125" y="1425000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49" name="Google Shape;49;p5"/>
          <p:cNvSpPr txBox="1"/>
          <p:nvPr>
            <p:ph idx="6" type="title"/>
          </p:nvPr>
        </p:nvSpPr>
        <p:spPr>
          <a:xfrm>
            <a:off x="2701125" y="2259150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7" type="title"/>
          </p:nvPr>
        </p:nvSpPr>
        <p:spPr>
          <a:xfrm>
            <a:off x="2701125" y="3079225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51" name="Google Shape;51;p5"/>
          <p:cNvSpPr txBox="1"/>
          <p:nvPr>
            <p:ph idx="8" type="title"/>
          </p:nvPr>
        </p:nvSpPr>
        <p:spPr>
          <a:xfrm>
            <a:off x="707300" y="3674375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Manrope Medium"/>
              <a:buNone/>
              <a:defRPr sz="53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52" name="Google Shape;52;p5"/>
          <p:cNvSpPr txBox="1"/>
          <p:nvPr>
            <p:ph idx="9" type="title"/>
          </p:nvPr>
        </p:nvSpPr>
        <p:spPr>
          <a:xfrm>
            <a:off x="2701125" y="3930750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anrope SemiBold"/>
              <a:buNone/>
              <a:defRPr sz="1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cxnSp>
        <p:nvCxnSpPr>
          <p:cNvPr id="53" name="Google Shape;53;p5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4" name="Google Shape;5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26" y="4850475"/>
            <a:ext cx="977124" cy="2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-Outro_Foncé_ ">
  <p:cSld name="CUSTOM_7">
    <p:bg>
      <p:bgPr>
        <a:solidFill>
          <a:schemeClr val="dk1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1"/>
          <p:cNvSpPr txBox="1"/>
          <p:nvPr>
            <p:ph type="title"/>
          </p:nvPr>
        </p:nvSpPr>
        <p:spPr>
          <a:xfrm>
            <a:off x="4680000" y="1069200"/>
            <a:ext cx="3380400" cy="1503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anrope SemiBold"/>
              <a:buNone/>
              <a:defRPr sz="26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464" name="Google Shape;464;p41"/>
          <p:cNvSpPr txBox="1"/>
          <p:nvPr>
            <p:ph idx="1" type="body"/>
          </p:nvPr>
        </p:nvSpPr>
        <p:spPr>
          <a:xfrm>
            <a:off x="4680000" y="3096000"/>
            <a:ext cx="3380400" cy="712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–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&gt;"/>
              <a:defRPr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&gt;"/>
              <a:defRPr>
                <a:solidFill>
                  <a:schemeClr val="lt1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465" name="Google Shape;465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39125" y="4415125"/>
            <a:ext cx="646298" cy="5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550" y="4544575"/>
            <a:ext cx="297825" cy="2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625" y="4606450"/>
            <a:ext cx="528300" cy="1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0125" y="4674502"/>
            <a:ext cx="447575" cy="1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1"/>
          <p:cNvPicPr preferRelativeResize="0"/>
          <p:nvPr/>
        </p:nvPicPr>
        <p:blipFill rotWithShape="1">
          <a:blip r:embed="rId6">
            <a:alphaModFix/>
          </a:blip>
          <a:srcRect b="0" l="25594" r="25589" t="0"/>
          <a:stretch/>
        </p:blipFill>
        <p:spPr>
          <a:xfrm>
            <a:off x="0" y="0"/>
            <a:ext cx="44636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1"/>
          <p:cNvPicPr preferRelativeResize="0"/>
          <p:nvPr/>
        </p:nvPicPr>
        <p:blipFill rotWithShape="1">
          <a:blip r:embed="rId7">
            <a:alphaModFix/>
          </a:blip>
          <a:srcRect b="4610" l="21803" r="39734" t="16444"/>
          <a:stretch/>
        </p:blipFill>
        <p:spPr>
          <a:xfrm>
            <a:off x="4453" y="0"/>
            <a:ext cx="445474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80001" y="301476"/>
            <a:ext cx="2302152" cy="93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-Guide_Dimensions">
  <p:cSld name="CUSTOM_9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3" name="Google Shape;473;p42"/>
          <p:cNvCxnSpPr/>
          <p:nvPr/>
        </p:nvCxnSpPr>
        <p:spPr>
          <a:xfrm>
            <a:off x="2713241" y="454528"/>
            <a:ext cx="56391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4" name="Google Shape;474;p42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5" name="Google Shape;475;p42"/>
          <p:cNvSpPr txBox="1"/>
          <p:nvPr/>
        </p:nvSpPr>
        <p:spPr>
          <a:xfrm>
            <a:off x="816466" y="4728901"/>
            <a:ext cx="170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" sz="8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b="0" i="0" sz="800" u="none" cap="none" strike="noStrike">
              <a:solidFill>
                <a:srgbClr val="00005C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76" name="Google Shape;476;p42"/>
          <p:cNvSpPr txBox="1"/>
          <p:nvPr/>
        </p:nvSpPr>
        <p:spPr>
          <a:xfrm>
            <a:off x="791747" y="1444516"/>
            <a:ext cx="1755000" cy="22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Les zones de texte des titres s’adaptent automatiquement au texte contenu ; pour des espacements harmonieux, voici les positions auxquelles peuvent être placés les sous-titre.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Les filets latéraux des titres peuvent être redimensionnés pour s’ajuster à la hauteur des titres.</a:t>
            </a:r>
            <a:endParaRPr sz="900"/>
          </a:p>
        </p:txBody>
      </p:sp>
      <p:sp>
        <p:nvSpPr>
          <p:cNvPr id="477" name="Google Shape;477;p42"/>
          <p:cNvSpPr txBox="1"/>
          <p:nvPr/>
        </p:nvSpPr>
        <p:spPr>
          <a:xfrm>
            <a:off x="2708648" y="274500"/>
            <a:ext cx="56448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800"/>
              <a:buFont typeface="Arial"/>
              <a:buNone/>
            </a:pPr>
            <a:r>
              <a:rPr lang="fr" sz="8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Taille et position des titres et sous-titres</a:t>
            </a:r>
            <a:endParaRPr sz="1100"/>
          </a:p>
        </p:txBody>
      </p:sp>
      <p:sp>
        <p:nvSpPr>
          <p:cNvPr id="478" name="Google Shape;478;p42"/>
          <p:cNvSpPr txBox="1"/>
          <p:nvPr/>
        </p:nvSpPr>
        <p:spPr>
          <a:xfrm>
            <a:off x="791747" y="687713"/>
            <a:ext cx="17550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100"/>
              <a:buFont typeface="Arial"/>
              <a:buNone/>
            </a:pP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Comment adapter les tailles et position des objets à mon contenu ?</a:t>
            </a:r>
            <a:endParaRPr sz="1200"/>
          </a:p>
        </p:txBody>
      </p:sp>
      <p:sp>
        <p:nvSpPr>
          <p:cNvPr id="479" name="Google Shape;479;p42"/>
          <p:cNvSpPr txBox="1"/>
          <p:nvPr/>
        </p:nvSpPr>
        <p:spPr>
          <a:xfrm>
            <a:off x="2714414" y="2688185"/>
            <a:ext cx="27369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100"/>
              <a:buFont typeface="Arial"/>
              <a:buNone/>
            </a:pP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Position du sous-titre par rapport à la hauteur du titre</a:t>
            </a:r>
            <a:endParaRPr sz="1200"/>
          </a:p>
        </p:txBody>
      </p:sp>
      <p:sp>
        <p:nvSpPr>
          <p:cNvPr id="480" name="Google Shape;480;p42"/>
          <p:cNvSpPr txBox="1"/>
          <p:nvPr/>
        </p:nvSpPr>
        <p:spPr>
          <a:xfrm>
            <a:off x="5619524" y="2843997"/>
            <a:ext cx="2736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100"/>
              <a:buFont typeface="Arial"/>
              <a:buNone/>
            </a:pP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Taille du filet latéral des titres</a:t>
            </a:r>
            <a:endParaRPr sz="1200"/>
          </a:p>
        </p:txBody>
      </p:sp>
      <p:sp>
        <p:nvSpPr>
          <p:cNvPr id="481" name="Google Shape;481;p42"/>
          <p:cNvSpPr txBox="1"/>
          <p:nvPr/>
        </p:nvSpPr>
        <p:spPr>
          <a:xfrm>
            <a:off x="2714413" y="3204885"/>
            <a:ext cx="2734500" cy="10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Titre sur 1 ligne :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Position verticale </a:t>
            </a:r>
            <a:r>
              <a:rPr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2.72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cm 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De Coin supérieur gauche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Titre sur 2 lignes :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Position verticale </a:t>
            </a:r>
            <a:r>
              <a:rPr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3.28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cm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De Coin supérieur gauche</a:t>
            </a:r>
            <a:endParaRPr sz="900"/>
          </a:p>
        </p:txBody>
      </p:sp>
      <p:sp>
        <p:nvSpPr>
          <p:cNvPr id="482" name="Google Shape;482;p42"/>
          <p:cNvSpPr txBox="1"/>
          <p:nvPr/>
        </p:nvSpPr>
        <p:spPr>
          <a:xfrm>
            <a:off x="5621917" y="3204885"/>
            <a:ext cx="2734500" cy="15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Titre + sous-titre = 1 ligne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Hauteur filet = </a:t>
            </a:r>
            <a:r>
              <a:rPr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0.55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cm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Titre + sous-titre = 2 lignes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Hauteur filet = 1</a:t>
            </a:r>
            <a:r>
              <a:rPr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.25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cm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Titre + sous-titre = 3 lignes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Hauteur filet = </a:t>
            </a:r>
            <a:r>
              <a:rPr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1.85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cm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Titre + sous-titre = 4 lignes</a:t>
            </a:r>
            <a:b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Hauteur filet = </a:t>
            </a:r>
            <a:r>
              <a:rPr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2.35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cm</a:t>
            </a:r>
            <a:endParaRPr sz="900"/>
          </a:p>
        </p:txBody>
      </p:sp>
      <p:cxnSp>
        <p:nvCxnSpPr>
          <p:cNvPr id="483" name="Google Shape;483;p42"/>
          <p:cNvCxnSpPr/>
          <p:nvPr/>
        </p:nvCxnSpPr>
        <p:spPr>
          <a:xfrm>
            <a:off x="791766" y="1350000"/>
            <a:ext cx="17550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4" name="Google Shape;484;p42"/>
          <p:cNvCxnSpPr/>
          <p:nvPr/>
        </p:nvCxnSpPr>
        <p:spPr>
          <a:xfrm>
            <a:off x="2718756" y="3107345"/>
            <a:ext cx="27303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5" name="Google Shape;485;p42"/>
          <p:cNvCxnSpPr/>
          <p:nvPr/>
        </p:nvCxnSpPr>
        <p:spPr>
          <a:xfrm>
            <a:off x="5621056" y="3107345"/>
            <a:ext cx="27303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86" name="Google Shape;486;p42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26" y="4850475"/>
            <a:ext cx="977124" cy="2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-Guide_Bibliothèque_Clair">
  <p:cSld name="CUSTOM_10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43"/>
          <p:cNvCxnSpPr/>
          <p:nvPr/>
        </p:nvCxnSpPr>
        <p:spPr>
          <a:xfrm>
            <a:off x="2713241" y="454528"/>
            <a:ext cx="56391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0" name="Google Shape;490;p43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1" name="Google Shape;491;p43"/>
          <p:cNvSpPr txBox="1"/>
          <p:nvPr/>
        </p:nvSpPr>
        <p:spPr>
          <a:xfrm>
            <a:off x="816466" y="4728901"/>
            <a:ext cx="170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" sz="8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b="0" i="0" sz="800" u="none" cap="none" strike="noStrike">
              <a:solidFill>
                <a:srgbClr val="00005C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92" name="Google Shape;492;p43"/>
          <p:cNvSpPr txBox="1"/>
          <p:nvPr/>
        </p:nvSpPr>
        <p:spPr>
          <a:xfrm>
            <a:off x="791747" y="2603929"/>
            <a:ext cx="1755000" cy="16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1450" lvl="0" marL="177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900"/>
              <a:buFont typeface="Arial"/>
              <a:buAutoNum type="arabicPeriod"/>
            </a:pPr>
            <a:r>
              <a:rPr b="1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Copier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l’illustration.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900"/>
              <a:buFont typeface="Arial"/>
              <a:buAutoNum type="arabicPeriod"/>
            </a:pPr>
            <a:r>
              <a:rPr b="1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Coller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au sein de la page choisie.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900"/>
              <a:buFont typeface="Arial"/>
              <a:buAutoNum type="arabicPeriod"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Ajuster la taille grâce à la </a:t>
            </a:r>
            <a:r>
              <a:rPr b="1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poign</a:t>
            </a:r>
            <a:r>
              <a:rPr b="1" lang="fr" sz="900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ée</a:t>
            </a:r>
            <a:r>
              <a:rPr b="1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 d’angle 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(très important pour ne pas déformer l’image). 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900"/>
              <a:buFont typeface="Arial"/>
              <a:buAutoNum type="arabicPeriod"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Veillez à bien </a:t>
            </a:r>
            <a:r>
              <a:rPr b="1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respecter la zone d’image </a:t>
            </a: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prédéfini. 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900"/>
              <a:buFont typeface="Arial"/>
              <a:buAutoNum type="arabicPeriod"/>
            </a:pPr>
            <a:r>
              <a:rPr b="1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C’est prêt ! 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8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5C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93" name="Google Shape;493;p43"/>
          <p:cNvSpPr txBox="1"/>
          <p:nvPr/>
        </p:nvSpPr>
        <p:spPr>
          <a:xfrm>
            <a:off x="791747" y="1987075"/>
            <a:ext cx="1755000" cy="9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Modifier les zones d’images grâce à cette bibliothèque. </a:t>
            </a:r>
            <a:endParaRPr sz="900"/>
          </a:p>
        </p:txBody>
      </p:sp>
      <p:sp>
        <p:nvSpPr>
          <p:cNvPr id="494" name="Google Shape;494;p43"/>
          <p:cNvSpPr txBox="1"/>
          <p:nvPr/>
        </p:nvSpPr>
        <p:spPr>
          <a:xfrm>
            <a:off x="2708653" y="274490"/>
            <a:ext cx="56448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800"/>
              <a:buFont typeface="Arial"/>
              <a:buNone/>
            </a:pPr>
            <a:r>
              <a:rPr b="0" i="0" lang="fr" sz="8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Bibliothèque d’illustration</a:t>
            </a:r>
            <a:endParaRPr sz="1100"/>
          </a:p>
        </p:txBody>
      </p:sp>
      <p:sp>
        <p:nvSpPr>
          <p:cNvPr id="495" name="Google Shape;495;p43"/>
          <p:cNvSpPr txBox="1"/>
          <p:nvPr/>
        </p:nvSpPr>
        <p:spPr>
          <a:xfrm>
            <a:off x="791747" y="687713"/>
            <a:ext cx="17550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5C"/>
              </a:buClr>
              <a:buSzPts val="1100"/>
              <a:buFont typeface="Arial"/>
              <a:buNone/>
            </a:pP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NE PAS SUPPRIMER</a:t>
            </a:r>
            <a:b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avant d’avoir fini votre mise en page</a:t>
            </a:r>
            <a:endParaRPr sz="12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1100"/>
              <a:buFont typeface="Arial"/>
              <a:buNone/>
            </a:pP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Voici votre bibliothèque</a:t>
            </a:r>
            <a:b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1200" u="none" cap="none" strike="noStrike">
                <a:solidFill>
                  <a:srgbClr val="00005C"/>
                </a:solidFill>
                <a:latin typeface="Manrope"/>
                <a:ea typeface="Manrope"/>
                <a:cs typeface="Manrope"/>
                <a:sym typeface="Manrope"/>
              </a:rPr>
              <a:t>d’illustration !</a:t>
            </a:r>
            <a:endParaRPr sz="1200"/>
          </a:p>
        </p:txBody>
      </p:sp>
      <p:cxnSp>
        <p:nvCxnSpPr>
          <p:cNvPr id="496" name="Google Shape;496;p43"/>
          <p:cNvCxnSpPr/>
          <p:nvPr/>
        </p:nvCxnSpPr>
        <p:spPr>
          <a:xfrm>
            <a:off x="791766" y="1892578"/>
            <a:ext cx="1755000" cy="0"/>
          </a:xfrm>
          <a:prstGeom prst="straightConnector1">
            <a:avLst/>
          </a:prstGeom>
          <a:noFill/>
          <a:ln cap="flat" cmpd="sng" w="9525">
            <a:solidFill>
              <a:srgbClr val="00005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7" name="Google Shape;497;p43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3"/>
          <p:cNvPicPr preferRelativeResize="0"/>
          <p:nvPr/>
        </p:nvPicPr>
        <p:blipFill rotWithShape="1">
          <a:blip r:embed="rId3">
            <a:alphaModFix/>
          </a:blip>
          <a:srcRect b="0" l="21195" r="50952" t="0"/>
          <a:stretch/>
        </p:blipFill>
        <p:spPr>
          <a:xfrm>
            <a:off x="2966977" y="681034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3"/>
          <p:cNvPicPr preferRelativeResize="0"/>
          <p:nvPr/>
        </p:nvPicPr>
        <p:blipFill rotWithShape="1">
          <a:blip r:embed="rId4">
            <a:alphaModFix/>
          </a:blip>
          <a:srcRect b="0" l="36073" r="36073" t="0"/>
          <a:stretch/>
        </p:blipFill>
        <p:spPr>
          <a:xfrm>
            <a:off x="3652777" y="681034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3"/>
          <p:cNvPicPr preferRelativeResize="0"/>
          <p:nvPr/>
        </p:nvPicPr>
        <p:blipFill rotWithShape="1">
          <a:blip r:embed="rId5">
            <a:alphaModFix/>
          </a:blip>
          <a:srcRect b="0" l="36073" r="36073" t="0"/>
          <a:stretch/>
        </p:blipFill>
        <p:spPr>
          <a:xfrm>
            <a:off x="4338577" y="681034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3"/>
          <p:cNvPicPr preferRelativeResize="0"/>
          <p:nvPr/>
        </p:nvPicPr>
        <p:blipFill rotWithShape="1">
          <a:blip r:embed="rId6">
            <a:alphaModFix/>
          </a:blip>
          <a:srcRect b="0" l="32862" r="39285" t="0"/>
          <a:stretch/>
        </p:blipFill>
        <p:spPr>
          <a:xfrm>
            <a:off x="5024377" y="678172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3"/>
          <p:cNvPicPr preferRelativeResize="0"/>
          <p:nvPr/>
        </p:nvPicPr>
        <p:blipFill rotWithShape="1">
          <a:blip r:embed="rId7">
            <a:alphaModFix/>
          </a:blip>
          <a:srcRect b="0" l="53403" r="18744" t="0"/>
          <a:stretch/>
        </p:blipFill>
        <p:spPr>
          <a:xfrm>
            <a:off x="5710177" y="678172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3"/>
          <p:cNvPicPr preferRelativeResize="0"/>
          <p:nvPr/>
        </p:nvPicPr>
        <p:blipFill rotWithShape="1">
          <a:blip r:embed="rId8">
            <a:alphaModFix/>
          </a:blip>
          <a:srcRect b="0" l="19738" r="52409" t="0"/>
          <a:stretch/>
        </p:blipFill>
        <p:spPr>
          <a:xfrm>
            <a:off x="6395977" y="681035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3"/>
          <p:cNvPicPr preferRelativeResize="0"/>
          <p:nvPr/>
        </p:nvPicPr>
        <p:blipFill rotWithShape="1">
          <a:blip r:embed="rId9">
            <a:alphaModFix/>
          </a:blip>
          <a:srcRect b="0" l="36073" r="36073" t="0"/>
          <a:stretch/>
        </p:blipFill>
        <p:spPr>
          <a:xfrm>
            <a:off x="7081777" y="681035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3"/>
          <p:cNvPicPr preferRelativeResize="0"/>
          <p:nvPr/>
        </p:nvPicPr>
        <p:blipFill rotWithShape="1">
          <a:blip r:embed="rId10">
            <a:alphaModFix/>
          </a:blip>
          <a:srcRect b="0" l="29626" r="42521" t="0"/>
          <a:stretch/>
        </p:blipFill>
        <p:spPr>
          <a:xfrm>
            <a:off x="7767577" y="676746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3"/>
          <p:cNvPicPr preferRelativeResize="0"/>
          <p:nvPr/>
        </p:nvPicPr>
        <p:blipFill rotWithShape="1">
          <a:blip r:embed="rId11">
            <a:alphaModFix/>
          </a:blip>
          <a:srcRect b="0" l="36073" r="36073" t="0"/>
          <a:stretch/>
        </p:blipFill>
        <p:spPr>
          <a:xfrm>
            <a:off x="2966977" y="1981352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3"/>
          <p:cNvPicPr preferRelativeResize="0"/>
          <p:nvPr/>
        </p:nvPicPr>
        <p:blipFill rotWithShape="1">
          <a:blip r:embed="rId12">
            <a:alphaModFix/>
          </a:blip>
          <a:srcRect b="0" l="36056" r="36056" t="0"/>
          <a:stretch/>
        </p:blipFill>
        <p:spPr>
          <a:xfrm>
            <a:off x="3652777" y="1982067"/>
            <a:ext cx="584659" cy="117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3"/>
          <p:cNvPicPr preferRelativeResize="0"/>
          <p:nvPr/>
        </p:nvPicPr>
        <p:blipFill rotWithShape="1">
          <a:blip r:embed="rId13">
            <a:alphaModFix/>
          </a:blip>
          <a:srcRect b="0" l="36073" r="36073" t="0"/>
          <a:stretch/>
        </p:blipFill>
        <p:spPr>
          <a:xfrm>
            <a:off x="4338577" y="1981352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3"/>
          <p:cNvPicPr preferRelativeResize="0"/>
          <p:nvPr/>
        </p:nvPicPr>
        <p:blipFill rotWithShape="1">
          <a:blip r:embed="rId14">
            <a:alphaModFix/>
          </a:blip>
          <a:srcRect b="0" l="36073" r="36073" t="0"/>
          <a:stretch/>
        </p:blipFill>
        <p:spPr>
          <a:xfrm>
            <a:off x="5028418" y="1981350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3"/>
          <p:cNvPicPr preferRelativeResize="0"/>
          <p:nvPr/>
        </p:nvPicPr>
        <p:blipFill rotWithShape="1">
          <a:blip r:embed="rId15">
            <a:alphaModFix/>
          </a:blip>
          <a:srcRect b="0" l="36073" r="36073" t="0"/>
          <a:stretch/>
        </p:blipFill>
        <p:spPr>
          <a:xfrm>
            <a:off x="5710177" y="1981350"/>
            <a:ext cx="584659" cy="11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3"/>
          <p:cNvPicPr preferRelativeResize="0"/>
          <p:nvPr/>
        </p:nvPicPr>
        <p:blipFill rotWithShape="1">
          <a:blip r:embed="rId16">
            <a:alphaModFix/>
          </a:blip>
          <a:srcRect b="0" l="36073" r="36073" t="0"/>
          <a:stretch/>
        </p:blipFill>
        <p:spPr>
          <a:xfrm>
            <a:off x="6395977" y="1981352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3"/>
          <p:cNvPicPr preferRelativeResize="0"/>
          <p:nvPr/>
        </p:nvPicPr>
        <p:blipFill rotWithShape="1">
          <a:blip r:embed="rId17">
            <a:alphaModFix/>
          </a:blip>
          <a:srcRect b="0" l="54146" r="17967" t="0"/>
          <a:stretch/>
        </p:blipFill>
        <p:spPr>
          <a:xfrm>
            <a:off x="7067531" y="1982070"/>
            <a:ext cx="584659" cy="117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3"/>
          <p:cNvPicPr preferRelativeResize="0"/>
          <p:nvPr/>
        </p:nvPicPr>
        <p:blipFill rotWithShape="1">
          <a:blip r:embed="rId18">
            <a:alphaModFix/>
          </a:blip>
          <a:srcRect b="0" l="36042" r="36045" t="0"/>
          <a:stretch/>
        </p:blipFill>
        <p:spPr>
          <a:xfrm>
            <a:off x="7767577" y="1982070"/>
            <a:ext cx="584659" cy="117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3"/>
          <p:cNvPicPr preferRelativeResize="0"/>
          <p:nvPr/>
        </p:nvPicPr>
        <p:blipFill rotWithShape="1">
          <a:blip r:embed="rId19">
            <a:alphaModFix/>
          </a:blip>
          <a:srcRect b="0" l="42067" r="30054" t="0"/>
          <a:stretch/>
        </p:blipFill>
        <p:spPr>
          <a:xfrm>
            <a:off x="2966977" y="3281666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3"/>
          <p:cNvPicPr preferRelativeResize="0"/>
          <p:nvPr/>
        </p:nvPicPr>
        <p:blipFill rotWithShape="1">
          <a:blip r:embed="rId20">
            <a:alphaModFix/>
          </a:blip>
          <a:srcRect b="0" l="36073" r="36073" t="0"/>
          <a:stretch/>
        </p:blipFill>
        <p:spPr>
          <a:xfrm>
            <a:off x="3652777" y="3281666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3"/>
          <p:cNvPicPr preferRelativeResize="0"/>
          <p:nvPr/>
        </p:nvPicPr>
        <p:blipFill rotWithShape="1">
          <a:blip r:embed="rId21">
            <a:alphaModFix/>
          </a:blip>
          <a:srcRect b="0" l="36073" r="36073" t="0"/>
          <a:stretch/>
        </p:blipFill>
        <p:spPr>
          <a:xfrm>
            <a:off x="4338577" y="3281667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3"/>
          <p:cNvPicPr preferRelativeResize="0"/>
          <p:nvPr/>
        </p:nvPicPr>
        <p:blipFill rotWithShape="1">
          <a:blip r:embed="rId22">
            <a:alphaModFix/>
          </a:blip>
          <a:srcRect b="0" l="36059" r="36062" t="0"/>
          <a:stretch/>
        </p:blipFill>
        <p:spPr>
          <a:xfrm>
            <a:off x="5024377" y="3281666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3"/>
          <p:cNvPicPr preferRelativeResize="0"/>
          <p:nvPr/>
        </p:nvPicPr>
        <p:blipFill rotWithShape="1">
          <a:blip r:embed="rId23">
            <a:alphaModFix/>
          </a:blip>
          <a:srcRect b="0" l="36056" r="36056" t="0"/>
          <a:stretch/>
        </p:blipFill>
        <p:spPr>
          <a:xfrm>
            <a:off x="5710177" y="3283105"/>
            <a:ext cx="584659" cy="117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3"/>
          <p:cNvPicPr preferRelativeResize="0"/>
          <p:nvPr/>
        </p:nvPicPr>
        <p:blipFill rotWithShape="1">
          <a:blip r:embed="rId24">
            <a:alphaModFix/>
          </a:blip>
          <a:srcRect b="0" l="22113" r="50000" t="0"/>
          <a:stretch/>
        </p:blipFill>
        <p:spPr>
          <a:xfrm>
            <a:off x="6395977" y="3283105"/>
            <a:ext cx="584659" cy="117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3"/>
          <p:cNvPicPr preferRelativeResize="0"/>
          <p:nvPr/>
        </p:nvPicPr>
        <p:blipFill rotWithShape="1">
          <a:blip r:embed="rId25">
            <a:alphaModFix/>
          </a:blip>
          <a:srcRect b="0" l="36059" r="36062" t="0"/>
          <a:stretch/>
        </p:blipFill>
        <p:spPr>
          <a:xfrm>
            <a:off x="7081777" y="3281668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3"/>
          <p:cNvPicPr preferRelativeResize="0"/>
          <p:nvPr/>
        </p:nvPicPr>
        <p:blipFill rotWithShape="1">
          <a:blip r:embed="rId26">
            <a:alphaModFix/>
          </a:blip>
          <a:srcRect b="-2170" l="36059" r="36062" t="2170"/>
          <a:stretch/>
        </p:blipFill>
        <p:spPr>
          <a:xfrm>
            <a:off x="7767577" y="3281667"/>
            <a:ext cx="584659" cy="1180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-Guide_Bibliothèque_Foncé">
  <p:cSld name="CUSTOM_11">
    <p:bg>
      <p:bgPr>
        <a:solidFill>
          <a:schemeClr val="dk2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3" name="Google Shape;523;p44"/>
          <p:cNvCxnSpPr/>
          <p:nvPr/>
        </p:nvCxnSpPr>
        <p:spPr>
          <a:xfrm>
            <a:off x="2713241" y="454528"/>
            <a:ext cx="5643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44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5" name="Google Shape;525;p44"/>
          <p:cNvSpPr txBox="1"/>
          <p:nvPr/>
        </p:nvSpPr>
        <p:spPr>
          <a:xfrm>
            <a:off x="816466" y="4728901"/>
            <a:ext cx="170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" sz="8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b="0" i="0" sz="800" u="none" cap="none" strike="noStrik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26" name="Google Shape;526;p44"/>
          <p:cNvSpPr txBox="1"/>
          <p:nvPr/>
        </p:nvSpPr>
        <p:spPr>
          <a:xfrm>
            <a:off x="791747" y="2602800"/>
            <a:ext cx="1755000" cy="16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1450" lvl="0" marL="177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</a:pPr>
            <a:r>
              <a:rPr b="1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Copier</a:t>
            </a: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l’illustration.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</a:pPr>
            <a:r>
              <a:rPr b="1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Coller</a:t>
            </a: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au sein de la page choisie.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</a:pP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Ajuster la taille grâce à la </a:t>
            </a:r>
            <a:r>
              <a:rPr b="1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poign</a:t>
            </a:r>
            <a:r>
              <a:rPr b="1" lang="fr" sz="9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ée</a:t>
            </a:r>
            <a:r>
              <a:rPr b="1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d’angle </a:t>
            </a: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(très important pour de pas déformer l’image). 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</a:pP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Veillez à </a:t>
            </a:r>
            <a:r>
              <a:rPr b="1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bien respecter la zone d’image </a:t>
            </a: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prédéfini. </a:t>
            </a:r>
            <a:endParaRPr sz="900"/>
          </a:p>
          <a:p>
            <a:pPr indent="-171450" lvl="0" marL="177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AutoNum type="arabicPeriod"/>
            </a:pPr>
            <a:r>
              <a:rPr b="1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C’est prêt ! </a:t>
            </a:r>
            <a:endParaRPr sz="9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5C"/>
              </a:buClr>
              <a:buSzPts val="8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527" name="Google Shape;527;p44"/>
          <p:cNvPicPr preferRelativeResize="0"/>
          <p:nvPr/>
        </p:nvPicPr>
        <p:blipFill rotWithShape="1">
          <a:blip r:embed="rId2">
            <a:alphaModFix/>
          </a:blip>
          <a:srcRect b="0" l="36073" r="36073" t="0"/>
          <a:stretch/>
        </p:blipFill>
        <p:spPr>
          <a:xfrm>
            <a:off x="3652777" y="1979922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4"/>
          <p:cNvPicPr preferRelativeResize="0"/>
          <p:nvPr/>
        </p:nvPicPr>
        <p:blipFill rotWithShape="1">
          <a:blip r:embed="rId3">
            <a:alphaModFix/>
          </a:blip>
          <a:srcRect b="0" l="36073" r="36073" t="0"/>
          <a:stretch/>
        </p:blipFill>
        <p:spPr>
          <a:xfrm>
            <a:off x="3652777" y="681038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4"/>
          <p:cNvPicPr preferRelativeResize="0"/>
          <p:nvPr/>
        </p:nvPicPr>
        <p:blipFill rotWithShape="1">
          <a:blip r:embed="rId4">
            <a:alphaModFix/>
          </a:blip>
          <a:srcRect b="0" l="36073" r="36073" t="0"/>
          <a:stretch/>
        </p:blipFill>
        <p:spPr>
          <a:xfrm>
            <a:off x="4338577" y="681038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4"/>
          <p:cNvPicPr preferRelativeResize="0"/>
          <p:nvPr/>
        </p:nvPicPr>
        <p:blipFill rotWithShape="1">
          <a:blip r:embed="rId5">
            <a:alphaModFix/>
          </a:blip>
          <a:srcRect b="0" l="49860" r="22287" t="0"/>
          <a:stretch/>
        </p:blipFill>
        <p:spPr>
          <a:xfrm>
            <a:off x="5710177" y="687713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4"/>
          <p:cNvPicPr preferRelativeResize="0"/>
          <p:nvPr/>
        </p:nvPicPr>
        <p:blipFill rotWithShape="1">
          <a:blip r:embed="rId6">
            <a:alphaModFix/>
          </a:blip>
          <a:srcRect b="0" l="36073" r="36073" t="0"/>
          <a:stretch/>
        </p:blipFill>
        <p:spPr>
          <a:xfrm>
            <a:off x="4338577" y="1981351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4"/>
          <p:cNvPicPr preferRelativeResize="0"/>
          <p:nvPr/>
        </p:nvPicPr>
        <p:blipFill rotWithShape="1">
          <a:blip r:embed="rId7">
            <a:alphaModFix/>
          </a:blip>
          <a:srcRect b="0" l="42348" r="29773" t="0"/>
          <a:stretch/>
        </p:blipFill>
        <p:spPr>
          <a:xfrm>
            <a:off x="2966977" y="3277934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4"/>
          <p:cNvPicPr preferRelativeResize="0"/>
          <p:nvPr/>
        </p:nvPicPr>
        <p:blipFill rotWithShape="1">
          <a:blip r:embed="rId8">
            <a:alphaModFix/>
          </a:blip>
          <a:srcRect b="0" l="32497" r="39650" t="0"/>
          <a:stretch/>
        </p:blipFill>
        <p:spPr>
          <a:xfrm>
            <a:off x="5024377" y="687713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4"/>
          <p:cNvPicPr preferRelativeResize="0"/>
          <p:nvPr/>
        </p:nvPicPr>
        <p:blipFill rotWithShape="1">
          <a:blip r:embed="rId9">
            <a:alphaModFix/>
          </a:blip>
          <a:srcRect b="0" l="36073" r="36073" t="0"/>
          <a:stretch/>
        </p:blipFill>
        <p:spPr>
          <a:xfrm>
            <a:off x="7081777" y="681038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4"/>
          <p:cNvPicPr preferRelativeResize="0"/>
          <p:nvPr/>
        </p:nvPicPr>
        <p:blipFill rotWithShape="1">
          <a:blip r:embed="rId10">
            <a:alphaModFix/>
          </a:blip>
          <a:srcRect b="0" l="36073" r="36073" t="0"/>
          <a:stretch/>
        </p:blipFill>
        <p:spPr>
          <a:xfrm>
            <a:off x="2966977" y="1981351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4"/>
          <p:cNvPicPr preferRelativeResize="0"/>
          <p:nvPr/>
        </p:nvPicPr>
        <p:blipFill rotWithShape="1">
          <a:blip r:embed="rId11">
            <a:alphaModFix/>
          </a:blip>
          <a:srcRect b="0" l="36073" r="36073" t="0"/>
          <a:stretch/>
        </p:blipFill>
        <p:spPr>
          <a:xfrm>
            <a:off x="5028418" y="1981351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44"/>
          <p:cNvPicPr preferRelativeResize="0"/>
          <p:nvPr/>
        </p:nvPicPr>
        <p:blipFill rotWithShape="1">
          <a:blip r:embed="rId12">
            <a:alphaModFix/>
          </a:blip>
          <a:srcRect b="0" l="24585" r="47562" t="0"/>
          <a:stretch/>
        </p:blipFill>
        <p:spPr>
          <a:xfrm>
            <a:off x="6395977" y="681037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4"/>
          <p:cNvPicPr preferRelativeResize="0"/>
          <p:nvPr/>
        </p:nvPicPr>
        <p:blipFill rotWithShape="1">
          <a:blip r:embed="rId13">
            <a:alphaModFix/>
          </a:blip>
          <a:srcRect b="0" l="56536" r="15611" t="0"/>
          <a:stretch/>
        </p:blipFill>
        <p:spPr>
          <a:xfrm>
            <a:off x="7067531" y="1979921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4"/>
          <p:cNvPicPr preferRelativeResize="0"/>
          <p:nvPr/>
        </p:nvPicPr>
        <p:blipFill rotWithShape="1">
          <a:blip r:embed="rId14">
            <a:alphaModFix/>
          </a:blip>
          <a:srcRect b="0" l="36073" r="36073" t="0"/>
          <a:stretch/>
        </p:blipFill>
        <p:spPr>
          <a:xfrm>
            <a:off x="5710177" y="1981351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4"/>
          <p:cNvPicPr preferRelativeResize="0"/>
          <p:nvPr/>
        </p:nvPicPr>
        <p:blipFill rotWithShape="1">
          <a:blip r:embed="rId15">
            <a:alphaModFix/>
          </a:blip>
          <a:srcRect b="0" l="36073" r="36073" t="0"/>
          <a:stretch/>
        </p:blipFill>
        <p:spPr>
          <a:xfrm>
            <a:off x="4338577" y="3281666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4"/>
          <p:cNvPicPr preferRelativeResize="0"/>
          <p:nvPr/>
        </p:nvPicPr>
        <p:blipFill rotWithShape="1">
          <a:blip r:embed="rId16">
            <a:alphaModFix/>
          </a:blip>
          <a:srcRect b="0" l="32531" r="39616" t="0"/>
          <a:stretch/>
        </p:blipFill>
        <p:spPr>
          <a:xfrm>
            <a:off x="5710177" y="3277933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44"/>
          <p:cNvPicPr preferRelativeResize="0"/>
          <p:nvPr/>
        </p:nvPicPr>
        <p:blipFill rotWithShape="1">
          <a:blip r:embed="rId17">
            <a:alphaModFix/>
          </a:blip>
          <a:srcRect b="0" l="36073" r="36073" t="0"/>
          <a:stretch/>
        </p:blipFill>
        <p:spPr>
          <a:xfrm>
            <a:off x="3652777" y="3277933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4"/>
          <p:cNvPicPr preferRelativeResize="0"/>
          <p:nvPr/>
        </p:nvPicPr>
        <p:blipFill rotWithShape="1">
          <a:blip r:embed="rId18">
            <a:alphaModFix/>
          </a:blip>
          <a:srcRect b="0" l="18744" r="53403" t="0"/>
          <a:stretch/>
        </p:blipFill>
        <p:spPr>
          <a:xfrm>
            <a:off x="6395977" y="3281666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4"/>
          <p:cNvPicPr preferRelativeResize="0"/>
          <p:nvPr/>
        </p:nvPicPr>
        <p:blipFill rotWithShape="1">
          <a:blip r:embed="rId19">
            <a:alphaModFix/>
          </a:blip>
          <a:srcRect b="0" l="36059" r="36062" t="0"/>
          <a:stretch/>
        </p:blipFill>
        <p:spPr>
          <a:xfrm>
            <a:off x="7767577" y="1981351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4"/>
          <p:cNvPicPr preferRelativeResize="0"/>
          <p:nvPr/>
        </p:nvPicPr>
        <p:blipFill rotWithShape="1">
          <a:blip r:embed="rId20">
            <a:alphaModFix/>
          </a:blip>
          <a:srcRect b="0" l="36059" r="36062" t="0"/>
          <a:stretch/>
        </p:blipFill>
        <p:spPr>
          <a:xfrm>
            <a:off x="7081777" y="3281666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4"/>
          <p:cNvPicPr preferRelativeResize="0"/>
          <p:nvPr/>
        </p:nvPicPr>
        <p:blipFill rotWithShape="1">
          <a:blip r:embed="rId21">
            <a:alphaModFix/>
          </a:blip>
          <a:srcRect b="0" l="36059" r="36062" t="0"/>
          <a:stretch/>
        </p:blipFill>
        <p:spPr>
          <a:xfrm>
            <a:off x="7767577" y="3260063"/>
            <a:ext cx="584659" cy="11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4"/>
          <p:cNvPicPr preferRelativeResize="0"/>
          <p:nvPr/>
        </p:nvPicPr>
        <p:blipFill rotWithShape="1">
          <a:blip r:embed="rId22">
            <a:alphaModFix/>
          </a:blip>
          <a:srcRect b="0" l="27459" r="44688" t="0"/>
          <a:stretch/>
        </p:blipFill>
        <p:spPr>
          <a:xfrm>
            <a:off x="7767577" y="681036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4"/>
          <p:cNvPicPr preferRelativeResize="0"/>
          <p:nvPr/>
        </p:nvPicPr>
        <p:blipFill rotWithShape="1">
          <a:blip r:embed="rId23">
            <a:alphaModFix/>
          </a:blip>
          <a:srcRect b="0" l="36073" r="36073" t="0"/>
          <a:stretch/>
        </p:blipFill>
        <p:spPr>
          <a:xfrm>
            <a:off x="6395977" y="1981351"/>
            <a:ext cx="584659" cy="11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4"/>
          <p:cNvPicPr preferRelativeResize="0"/>
          <p:nvPr/>
        </p:nvPicPr>
        <p:blipFill rotWithShape="1">
          <a:blip r:embed="rId24">
            <a:alphaModFix/>
          </a:blip>
          <a:srcRect b="0" l="36059" r="36062" t="0"/>
          <a:stretch/>
        </p:blipFill>
        <p:spPr>
          <a:xfrm>
            <a:off x="5024377" y="3281666"/>
            <a:ext cx="584659" cy="118079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44"/>
          <p:cNvSpPr txBox="1"/>
          <p:nvPr/>
        </p:nvSpPr>
        <p:spPr>
          <a:xfrm>
            <a:off x="791747" y="1987200"/>
            <a:ext cx="1755000" cy="9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b="0" i="0" lang="fr" sz="9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Modifier les zones d’images grâce à cette bibliothèque. </a:t>
            </a:r>
            <a:endParaRPr sz="900"/>
          </a:p>
        </p:txBody>
      </p:sp>
      <p:pic>
        <p:nvPicPr>
          <p:cNvPr id="551" name="Google Shape;551;p44"/>
          <p:cNvPicPr preferRelativeResize="0"/>
          <p:nvPr/>
        </p:nvPicPr>
        <p:blipFill rotWithShape="1">
          <a:blip r:embed="rId25">
            <a:alphaModFix/>
          </a:blip>
          <a:srcRect b="0" l="22147" r="49999" t="0"/>
          <a:stretch/>
        </p:blipFill>
        <p:spPr>
          <a:xfrm>
            <a:off x="2966977" y="681038"/>
            <a:ext cx="584659" cy="1180796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44"/>
          <p:cNvSpPr txBox="1"/>
          <p:nvPr/>
        </p:nvSpPr>
        <p:spPr>
          <a:xfrm>
            <a:off x="2708653" y="274490"/>
            <a:ext cx="56448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0" i="0" lang="fr" sz="8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Bibliothèque d’illustration</a:t>
            </a:r>
            <a:endParaRPr sz="1100"/>
          </a:p>
        </p:txBody>
      </p:sp>
      <p:sp>
        <p:nvSpPr>
          <p:cNvPr id="553" name="Google Shape;553;p44"/>
          <p:cNvSpPr txBox="1"/>
          <p:nvPr/>
        </p:nvSpPr>
        <p:spPr>
          <a:xfrm>
            <a:off x="791747" y="687713"/>
            <a:ext cx="17550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0" i="0" lang="fr" sz="11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NE PAS SUPPRIMER</a:t>
            </a:r>
            <a:br>
              <a:rPr b="0" i="0" lang="fr" sz="11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11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avant d’avoir fini votre mise en page</a:t>
            </a:r>
            <a:endParaRPr sz="1100"/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0" i="0" lang="fr" sz="11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Voici votre bibliothèque</a:t>
            </a:r>
            <a:br>
              <a:rPr b="0" i="0" lang="fr" sz="11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fr" sz="11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d’illustration !</a:t>
            </a:r>
            <a:endParaRPr sz="1100"/>
          </a:p>
        </p:txBody>
      </p:sp>
      <p:cxnSp>
        <p:nvCxnSpPr>
          <p:cNvPr id="554" name="Google Shape;554;p44"/>
          <p:cNvCxnSpPr/>
          <p:nvPr/>
        </p:nvCxnSpPr>
        <p:spPr>
          <a:xfrm>
            <a:off x="791766" y="1893600"/>
            <a:ext cx="1755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5" name="Google Shape;555;p44"/>
          <p:cNvPicPr preferRelativeResize="0"/>
          <p:nvPr/>
        </p:nvPicPr>
        <p:blipFill rotWithShape="1">
          <a:blip r:embed="rId26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3 Blocks">
  <p:cSld name="1_3 Blocks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6"/>
          <p:cNvSpPr txBox="1"/>
          <p:nvPr>
            <p:ph idx="1" type="body"/>
          </p:nvPr>
        </p:nvSpPr>
        <p:spPr>
          <a:xfrm>
            <a:off x="400049" y="200025"/>
            <a:ext cx="83397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500FF"/>
              </a:buClr>
              <a:buSzPts val="2300"/>
              <a:buFont typeface="Helvetica Neue"/>
              <a:buNone/>
              <a:defRPr b="1" i="0" sz="3000">
                <a:solidFill>
                  <a:srgbClr val="3500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2pPr>
            <a:lvl3pPr indent="-2794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4pPr>
            <a:lvl5pPr indent="-228600" lvl="4" marL="22860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D3293"/>
              </a:buClr>
              <a:buSzPts val="2200"/>
              <a:buFont typeface="Open Sans"/>
              <a:buNone/>
              <a:defRPr b="1" i="0" sz="290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sp>
        <p:nvSpPr>
          <p:cNvPr id="560" name="Google Shape;560;p46"/>
          <p:cNvSpPr txBox="1"/>
          <p:nvPr/>
        </p:nvSpPr>
        <p:spPr>
          <a:xfrm>
            <a:off x="10525538" y="2030977"/>
            <a:ext cx="54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800" lIns="26800" spcFirstLastPara="1" rIns="26800" wrap="square" tIns="2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61" name="Google Shape;561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-5400000">
            <a:off x="7774860" y="-281417"/>
            <a:ext cx="1087724" cy="1650557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46"/>
          <p:cNvSpPr/>
          <p:nvPr/>
        </p:nvSpPr>
        <p:spPr>
          <a:xfrm>
            <a:off x="400050" y="1087724"/>
            <a:ext cx="4050000" cy="101400"/>
          </a:xfrm>
          <a:prstGeom prst="rect">
            <a:avLst/>
          </a:prstGeom>
          <a:solidFill>
            <a:srgbClr val="CB00FF"/>
          </a:solidFill>
          <a:ln>
            <a:noFill/>
          </a:ln>
        </p:spPr>
        <p:txBody>
          <a:bodyPr anchorCtr="0" anchor="ctr" bIns="26800" lIns="26800" spcFirstLastPara="1" rIns="26800" wrap="square" tIns="2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3" name="Google Shape;563;p46"/>
          <p:cNvSpPr/>
          <p:nvPr/>
        </p:nvSpPr>
        <p:spPr>
          <a:xfrm>
            <a:off x="4699430" y="1087724"/>
            <a:ext cx="4050000" cy="101400"/>
          </a:xfrm>
          <a:prstGeom prst="rect">
            <a:avLst/>
          </a:prstGeom>
          <a:solidFill>
            <a:srgbClr val="3700FF"/>
          </a:solidFill>
          <a:ln>
            <a:noFill/>
          </a:ln>
        </p:spPr>
        <p:txBody>
          <a:bodyPr anchorCtr="0" anchor="ctr" bIns="26800" lIns="26800" spcFirstLastPara="1" rIns="26800" wrap="square" tIns="2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4" name="Google Shape;564;p46"/>
          <p:cNvSpPr/>
          <p:nvPr/>
        </p:nvSpPr>
        <p:spPr>
          <a:xfrm>
            <a:off x="400050" y="3937336"/>
            <a:ext cx="4050000" cy="47400"/>
          </a:xfrm>
          <a:prstGeom prst="rect">
            <a:avLst/>
          </a:prstGeom>
          <a:solidFill>
            <a:srgbClr val="CB00FF"/>
          </a:solidFill>
          <a:ln>
            <a:noFill/>
          </a:ln>
        </p:spPr>
        <p:txBody>
          <a:bodyPr anchorCtr="0" anchor="ctr" bIns="26800" lIns="26800" spcFirstLastPara="1" rIns="26800" wrap="square" tIns="2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5" name="Google Shape;565;p46"/>
          <p:cNvSpPr/>
          <p:nvPr/>
        </p:nvSpPr>
        <p:spPr>
          <a:xfrm>
            <a:off x="4699430" y="3937336"/>
            <a:ext cx="4050000" cy="47400"/>
          </a:xfrm>
          <a:prstGeom prst="rect">
            <a:avLst/>
          </a:prstGeom>
          <a:solidFill>
            <a:srgbClr val="3700FF"/>
          </a:solidFill>
          <a:ln>
            <a:noFill/>
          </a:ln>
        </p:spPr>
        <p:txBody>
          <a:bodyPr anchorCtr="0" anchor="ctr" bIns="26800" lIns="26800" spcFirstLastPara="1" rIns="26800" wrap="square" tIns="2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6" name="Google Shape;566;p46"/>
          <p:cNvSpPr txBox="1"/>
          <p:nvPr>
            <p:ph idx="2" type="body"/>
          </p:nvPr>
        </p:nvSpPr>
        <p:spPr>
          <a:xfrm>
            <a:off x="400050" y="1816502"/>
            <a:ext cx="4050000" cy="19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750" lIns="60750" spcFirstLastPara="1" rIns="60750" wrap="square" tIns="607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None/>
              <a:defRPr b="0" i="0" sz="1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sp>
        <p:nvSpPr>
          <p:cNvPr id="567" name="Google Shape;567;p46"/>
          <p:cNvSpPr txBox="1"/>
          <p:nvPr>
            <p:ph idx="3" type="body"/>
          </p:nvPr>
        </p:nvSpPr>
        <p:spPr>
          <a:xfrm>
            <a:off x="400049" y="1367362"/>
            <a:ext cx="40500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elvetica Neue"/>
              <a:buNone/>
              <a:defRPr b="1" i="0" sz="27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2pPr>
            <a:lvl3pPr indent="-2794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4pPr>
            <a:lvl5pPr indent="-228600" lvl="4" marL="22860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D3293"/>
              </a:buClr>
              <a:buSzPts val="2200"/>
              <a:buFont typeface="Open Sans"/>
              <a:buNone/>
              <a:defRPr b="1" i="0" sz="290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sp>
        <p:nvSpPr>
          <p:cNvPr id="568" name="Google Shape;568;p46"/>
          <p:cNvSpPr txBox="1"/>
          <p:nvPr>
            <p:ph idx="4" type="body"/>
          </p:nvPr>
        </p:nvSpPr>
        <p:spPr>
          <a:xfrm>
            <a:off x="4699431" y="1816503"/>
            <a:ext cx="4050000" cy="19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750" lIns="60750" spcFirstLastPara="1" rIns="60750" wrap="square" tIns="607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None/>
              <a:defRPr b="0" i="0" sz="1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sp>
        <p:nvSpPr>
          <p:cNvPr id="569" name="Google Shape;569;p46"/>
          <p:cNvSpPr txBox="1"/>
          <p:nvPr>
            <p:ph idx="5" type="body"/>
          </p:nvPr>
        </p:nvSpPr>
        <p:spPr>
          <a:xfrm>
            <a:off x="4699430" y="1367362"/>
            <a:ext cx="40500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elvetica Neue"/>
              <a:buNone/>
              <a:defRPr b="1" i="0" sz="27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/>
            </a:lvl2pPr>
            <a:lvl3pPr indent="-2794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3pPr>
            <a:lvl4pPr indent="-2794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4pPr>
            <a:lvl5pPr indent="-228600" lvl="4" marL="228600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D3293"/>
              </a:buClr>
              <a:buSzPts val="2200"/>
              <a:buFont typeface="Open Sans"/>
              <a:buNone/>
              <a:defRPr b="1" i="0" sz="290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pic>
        <p:nvPicPr>
          <p:cNvPr id="570" name="Google Shape;57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08344" y="-218946"/>
            <a:ext cx="833377" cy="125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102279" y="4101779"/>
            <a:ext cx="833377" cy="1250065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6"/>
          <p:cNvSpPr txBox="1"/>
          <p:nvPr>
            <p:ph idx="11" type="ftr"/>
          </p:nvPr>
        </p:nvSpPr>
        <p:spPr>
          <a:xfrm>
            <a:off x="4076390" y="4810216"/>
            <a:ext cx="46635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800"/>
              <a:buFont typeface="Helvetica Neue"/>
              <a:buChar char="●"/>
              <a:defRPr b="0" i="0" sz="80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800"/>
            </a:lvl9pPr>
          </a:lstStyle>
          <a:p/>
        </p:txBody>
      </p:sp>
      <p:sp>
        <p:nvSpPr>
          <p:cNvPr id="573" name="Google Shape;573;p46"/>
          <p:cNvSpPr txBox="1"/>
          <p:nvPr>
            <p:ph idx="12" type="sldNum"/>
          </p:nvPr>
        </p:nvSpPr>
        <p:spPr>
          <a:xfrm>
            <a:off x="8758858" y="4810215"/>
            <a:ext cx="2856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74" name="Google Shape;57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5666" y="4756877"/>
            <a:ext cx="334125" cy="22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575" name="Google Shape;575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127" y="4674113"/>
            <a:ext cx="1447279" cy="36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4 Blocks - Photo">
  <p:cSld name="3_4 Blocks - Photo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7"/>
          <p:cNvSpPr txBox="1"/>
          <p:nvPr/>
        </p:nvSpPr>
        <p:spPr>
          <a:xfrm>
            <a:off x="10525538" y="2030977"/>
            <a:ext cx="54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800" lIns="26800" spcFirstLastPara="1" rIns="26800" wrap="square" tIns="2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78" name="Google Shape;578;p47"/>
          <p:cNvSpPr txBox="1"/>
          <p:nvPr>
            <p:ph idx="11" type="ftr"/>
          </p:nvPr>
        </p:nvSpPr>
        <p:spPr>
          <a:xfrm>
            <a:off x="4076390" y="4838790"/>
            <a:ext cx="46635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Helvetica Neue"/>
              <a:buChar char="●"/>
              <a:defRPr b="0" i="0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800"/>
            </a:lvl9pPr>
          </a:lstStyle>
          <a:p/>
        </p:txBody>
      </p:sp>
      <p:sp>
        <p:nvSpPr>
          <p:cNvPr id="579" name="Google Shape;579;p47"/>
          <p:cNvSpPr txBox="1"/>
          <p:nvPr>
            <p:ph idx="12" type="sldNum"/>
          </p:nvPr>
        </p:nvSpPr>
        <p:spPr>
          <a:xfrm>
            <a:off x="8758858" y="4838790"/>
            <a:ext cx="2856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80" name="Google Shape;580;p47"/>
          <p:cNvSpPr txBox="1"/>
          <p:nvPr>
            <p:ph idx="1" type="body"/>
          </p:nvPr>
        </p:nvSpPr>
        <p:spPr>
          <a:xfrm>
            <a:off x="407193" y="834764"/>
            <a:ext cx="5792100" cy="3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250">
            <a:normAutofit/>
          </a:bodyPr>
          <a:lstStyle>
            <a:lvl1pPr indent="-34925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A6A6A"/>
              </a:buClr>
              <a:buSzPts val="1900"/>
              <a:buFont typeface="Arial"/>
              <a:buChar char="•"/>
              <a:defRPr b="1" i="0" sz="230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87E6"/>
              </a:buClr>
              <a:buSzPts val="1700"/>
              <a:buFont typeface="Helvetica Neue"/>
              <a:buChar char="–"/>
              <a:defRPr b="0" i="0" sz="200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115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Helvetica Neue"/>
              <a:buChar char="○"/>
              <a:defRPr b="0" i="0" sz="1600">
                <a:solidFill>
                  <a:srgbClr val="3500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794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4pPr>
            <a:lvl5pPr indent="-2794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sp>
        <p:nvSpPr>
          <p:cNvPr id="581" name="Google Shape;581;p47"/>
          <p:cNvSpPr txBox="1"/>
          <p:nvPr>
            <p:ph idx="2" type="body"/>
          </p:nvPr>
        </p:nvSpPr>
        <p:spPr>
          <a:xfrm>
            <a:off x="400050" y="190501"/>
            <a:ext cx="57993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700FF"/>
              </a:buClr>
              <a:buSzPts val="2300"/>
              <a:buFont typeface="Helvetica Neue"/>
              <a:buNone/>
              <a:defRPr b="1" i="0" sz="3000">
                <a:solidFill>
                  <a:srgbClr val="3700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  <a:defRPr b="0" i="0" sz="1400">
                <a:latin typeface="Open Sans"/>
                <a:ea typeface="Open Sans"/>
                <a:cs typeface="Open Sans"/>
                <a:sym typeface="Open Sans"/>
              </a:defRPr>
            </a:lvl5pPr>
            <a:lvl6pPr indent="-27940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–"/>
              <a:defRPr/>
            </a:lvl6pPr>
            <a:lvl7pPr indent="-27940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7pPr>
            <a:lvl8pPr indent="-27940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&gt;"/>
              <a:defRPr/>
            </a:lvl8pPr>
            <a:lvl9pPr indent="-27940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9pPr>
          </a:lstStyle>
          <a:p/>
        </p:txBody>
      </p:sp>
      <p:pic>
        <p:nvPicPr>
          <p:cNvPr id="582" name="Google Shape;582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5666" y="4756877"/>
            <a:ext cx="334125" cy="22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583" name="Google Shape;58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127" y="4674113"/>
            <a:ext cx="1447279" cy="3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7"/>
          <p:cNvSpPr/>
          <p:nvPr/>
        </p:nvSpPr>
        <p:spPr>
          <a:xfrm>
            <a:off x="6505989" y="0"/>
            <a:ext cx="2638200" cy="5143500"/>
          </a:xfrm>
          <a:prstGeom prst="rect">
            <a:avLst/>
          </a:prstGeom>
          <a:gradFill>
            <a:gsLst>
              <a:gs pos="0">
                <a:srgbClr val="3700FF"/>
              </a:gs>
              <a:gs pos="1000">
                <a:srgbClr val="3700FF"/>
              </a:gs>
              <a:gs pos="100000">
                <a:srgbClr val="CB00FF"/>
              </a:gs>
            </a:gsLst>
            <a:lin ang="5400012" scaled="0"/>
          </a:gradFill>
          <a:ln>
            <a:noFill/>
          </a:ln>
          <a:effectLst>
            <a:outerShdw blurRad="25400" rotWithShape="0" dir="5400000" dist="12700">
              <a:schemeClr val="accent1">
                <a:alpha val="49800"/>
              </a:schemeClr>
            </a:outerShdw>
          </a:effectLst>
        </p:spPr>
        <p:txBody>
          <a:bodyPr anchorCtr="0" anchor="ctr" bIns="26800" lIns="26800" spcFirstLastPara="1" rIns="26800" wrap="square" tIns="2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Shape&#10;&#10;Description automatically generated with medium confidence" id="585" name="Google Shape;585;p47"/>
          <p:cNvPicPr preferRelativeResize="0"/>
          <p:nvPr/>
        </p:nvPicPr>
        <p:blipFill rotWithShape="1">
          <a:blip r:embed="rId4">
            <a:alphaModFix amt="40000"/>
          </a:blip>
          <a:srcRect b="0" l="0" r="0" t="0"/>
          <a:stretch/>
        </p:blipFill>
        <p:spPr>
          <a:xfrm>
            <a:off x="7325947" y="3730741"/>
            <a:ext cx="1797882" cy="1408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ight&#10;&#10;Description automatically generated" id="586" name="Google Shape;586;p47"/>
          <p:cNvPicPr preferRelativeResize="0"/>
          <p:nvPr/>
        </p:nvPicPr>
        <p:blipFill rotWithShape="1">
          <a:blip r:embed="rId5">
            <a:alphaModFix amt="40000"/>
          </a:blip>
          <a:srcRect b="0" l="0" r="0" t="0"/>
          <a:stretch/>
        </p:blipFill>
        <p:spPr>
          <a:xfrm rot="5400000">
            <a:off x="7285969" y="365387"/>
            <a:ext cx="2218767" cy="1487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-Sommaire_Foncé">
  <p:cSld name="CUSTOM_5">
    <p:bg>
      <p:bgPr>
        <a:solidFill>
          <a:schemeClr val="dk2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6"/>
          <p:cNvCxnSpPr/>
          <p:nvPr/>
        </p:nvCxnSpPr>
        <p:spPr>
          <a:xfrm>
            <a:off x="791775" y="4494450"/>
            <a:ext cx="7552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" name="Google Shape;57;p6"/>
          <p:cNvSpPr txBox="1"/>
          <p:nvPr>
            <p:ph type="title"/>
          </p:nvPr>
        </p:nvSpPr>
        <p:spPr>
          <a:xfrm>
            <a:off x="2701125" y="246025"/>
            <a:ext cx="56436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anrope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cxnSp>
        <p:nvCxnSpPr>
          <p:cNvPr id="58" name="Google Shape;58;p6"/>
          <p:cNvCxnSpPr/>
          <p:nvPr/>
        </p:nvCxnSpPr>
        <p:spPr>
          <a:xfrm rot="10800000">
            <a:off x="2721825" y="453600"/>
            <a:ext cx="562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" name="Google Shape;59;p6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0" name="Google Shape;60;p6"/>
          <p:cNvSpPr txBox="1"/>
          <p:nvPr>
            <p:ph idx="2" type="title"/>
          </p:nvPr>
        </p:nvSpPr>
        <p:spPr>
          <a:xfrm>
            <a:off x="707300" y="1178875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61" name="Google Shape;61;p6"/>
          <p:cNvSpPr txBox="1"/>
          <p:nvPr>
            <p:ph idx="3" type="title"/>
          </p:nvPr>
        </p:nvSpPr>
        <p:spPr>
          <a:xfrm>
            <a:off x="707300" y="20143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62" name="Google Shape;62;p6"/>
          <p:cNvSpPr txBox="1"/>
          <p:nvPr>
            <p:ph idx="4" type="title"/>
          </p:nvPr>
        </p:nvSpPr>
        <p:spPr>
          <a:xfrm>
            <a:off x="707300" y="28228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63" name="Google Shape;63;p6"/>
          <p:cNvSpPr txBox="1"/>
          <p:nvPr>
            <p:ph idx="5" type="title"/>
          </p:nvPr>
        </p:nvSpPr>
        <p:spPr>
          <a:xfrm>
            <a:off x="2701125" y="1425000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64" name="Google Shape;64;p6"/>
          <p:cNvSpPr txBox="1"/>
          <p:nvPr>
            <p:ph idx="6" type="title"/>
          </p:nvPr>
        </p:nvSpPr>
        <p:spPr>
          <a:xfrm>
            <a:off x="2701125" y="2259150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65" name="Google Shape;65;p6"/>
          <p:cNvSpPr txBox="1"/>
          <p:nvPr>
            <p:ph idx="7" type="title"/>
          </p:nvPr>
        </p:nvSpPr>
        <p:spPr>
          <a:xfrm>
            <a:off x="2701125" y="3079225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66" name="Google Shape;66;p6"/>
          <p:cNvSpPr txBox="1"/>
          <p:nvPr>
            <p:ph idx="8" type="title"/>
          </p:nvPr>
        </p:nvSpPr>
        <p:spPr>
          <a:xfrm>
            <a:off x="707300" y="3674375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Manrope Medium"/>
              <a:buNone/>
              <a:defRPr sz="53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sp>
        <p:nvSpPr>
          <p:cNvPr id="67" name="Google Shape;67;p6"/>
          <p:cNvSpPr txBox="1"/>
          <p:nvPr>
            <p:ph idx="9" type="title"/>
          </p:nvPr>
        </p:nvSpPr>
        <p:spPr>
          <a:xfrm>
            <a:off x="2701125" y="3930750"/>
            <a:ext cx="56226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anrope SemiBold"/>
              <a:buNone/>
              <a:defRPr sz="17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cxnSp>
        <p:nvCxnSpPr>
          <p:cNvPr id="68" name="Google Shape;68;p6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" name="Google Shape;69;p6"/>
          <p:cNvPicPr preferRelativeResize="0"/>
          <p:nvPr/>
        </p:nvPicPr>
        <p:blipFill rotWithShape="1">
          <a:blip r:embed="rId2">
            <a:alphaModFix/>
          </a:blip>
          <a:srcRect b="0" l="7110" r="7118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Clair_ (1)">
  <p:cSld name="CUSTOM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72" name="Google Shape;72;p7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73" name="Google Shape;73;p7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" name="Google Shape;74;p7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" name="Google Shape;75;p7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" name="Google Shape;76;p7"/>
          <p:cNvSpPr txBox="1"/>
          <p:nvPr>
            <p:ph idx="2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7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78" name="Google Shape;78;p7"/>
          <p:cNvSpPr txBox="1"/>
          <p:nvPr>
            <p:ph idx="3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79" name="Google Shape;79;p7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7"/>
          <p:cNvPicPr preferRelativeResize="0"/>
          <p:nvPr/>
        </p:nvPicPr>
        <p:blipFill rotWithShape="1">
          <a:blip r:embed="rId3">
            <a:alphaModFix/>
          </a:blip>
          <a:srcRect b="0" l="25594" r="25589" t="0"/>
          <a:stretch/>
        </p:blipFill>
        <p:spPr>
          <a:xfrm>
            <a:off x="4680347" y="0"/>
            <a:ext cx="44636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Foncé_ (1)">
  <p:cSld name="CUSTOM_1_2">
    <p:bg>
      <p:bgPr>
        <a:solidFill>
          <a:schemeClr val="dk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3" name="Google Shape;83;p8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84" name="Google Shape;84;p8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" name="Google Shape;85;p8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" name="Google Shape;86;p8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7" name="Google Shape;87;p8"/>
          <p:cNvSpPr txBox="1"/>
          <p:nvPr>
            <p:ph idx="2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8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89" name="Google Shape;89;p8"/>
          <p:cNvSpPr txBox="1"/>
          <p:nvPr>
            <p:ph idx="3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90" name="Google Shape;90;p8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8"/>
          <p:cNvPicPr preferRelativeResize="0"/>
          <p:nvPr/>
        </p:nvPicPr>
        <p:blipFill rotWithShape="1">
          <a:blip r:embed="rId3">
            <a:alphaModFix/>
          </a:blip>
          <a:srcRect b="0" l="25594" r="25589" t="0"/>
          <a:stretch/>
        </p:blipFill>
        <p:spPr>
          <a:xfrm>
            <a:off x="4680347" y="0"/>
            <a:ext cx="44636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8"/>
          <p:cNvPicPr preferRelativeResize="0"/>
          <p:nvPr/>
        </p:nvPicPr>
        <p:blipFill rotWithShape="1">
          <a:blip r:embed="rId4">
            <a:alphaModFix/>
          </a:blip>
          <a:srcRect b="0" l="25594" r="25589" t="0"/>
          <a:stretch/>
        </p:blipFill>
        <p:spPr>
          <a:xfrm>
            <a:off x="4679415" y="0"/>
            <a:ext cx="44636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Clair_ (2)">
  <p:cSld name="CUSTOM_1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95" name="Google Shape;95;p9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96" name="Google Shape;96;p9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" name="Google Shape;97;p9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9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" name="Google Shape;99;p9"/>
          <p:cNvSpPr txBox="1"/>
          <p:nvPr>
            <p:ph idx="2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3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02" name="Google Shape;102;p9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9"/>
          <p:cNvPicPr preferRelativeResize="0"/>
          <p:nvPr/>
        </p:nvPicPr>
        <p:blipFill rotWithShape="1">
          <a:blip r:embed="rId3">
            <a:alphaModFix/>
          </a:blip>
          <a:srcRect b="0" l="25594" r="25589" t="0"/>
          <a:stretch/>
        </p:blipFill>
        <p:spPr>
          <a:xfrm>
            <a:off x="4680347" y="0"/>
            <a:ext cx="44636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-Partie_Foncé_ (2)">
  <p:cSld name="CUSTOM_1_1_2">
    <p:bg>
      <p:bgPr>
        <a:solidFill>
          <a:schemeClr val="dk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"/>
          <p:cNvSpPr txBox="1"/>
          <p:nvPr>
            <p:ph type="title"/>
          </p:nvPr>
        </p:nvSpPr>
        <p:spPr>
          <a:xfrm>
            <a:off x="2701125" y="246025"/>
            <a:ext cx="1755000" cy="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6" name="Google Shape;106;p10"/>
          <p:cNvSpPr txBox="1"/>
          <p:nvPr/>
        </p:nvSpPr>
        <p:spPr>
          <a:xfrm>
            <a:off x="814908" y="4797542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‹#›</a:t>
            </a:fld>
            <a:endParaRPr sz="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07" name="Google Shape;107;p10"/>
          <p:cNvCxnSpPr/>
          <p:nvPr/>
        </p:nvCxnSpPr>
        <p:spPr>
          <a:xfrm>
            <a:off x="2713241" y="454528"/>
            <a:ext cx="175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" name="Google Shape;108;p10"/>
          <p:cNvCxnSpPr/>
          <p:nvPr/>
        </p:nvCxnSpPr>
        <p:spPr>
          <a:xfrm>
            <a:off x="791766" y="454528"/>
            <a:ext cx="175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" name="Google Shape;109;p10"/>
          <p:cNvCxnSpPr/>
          <p:nvPr/>
        </p:nvCxnSpPr>
        <p:spPr>
          <a:xfrm>
            <a:off x="804435" y="3215776"/>
            <a:ext cx="365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0" name="Google Shape;110;p10"/>
          <p:cNvSpPr txBox="1"/>
          <p:nvPr>
            <p:ph idx="2" type="title"/>
          </p:nvPr>
        </p:nvSpPr>
        <p:spPr>
          <a:xfrm>
            <a:off x="804425" y="3422600"/>
            <a:ext cx="33165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SemiBold"/>
              <a:buNone/>
              <a:defRPr sz="21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10"/>
          <p:cNvSpPr txBox="1"/>
          <p:nvPr>
            <p:ph idx="1" type="subTitle"/>
          </p:nvPr>
        </p:nvSpPr>
        <p:spPr>
          <a:xfrm>
            <a:off x="804425" y="4164325"/>
            <a:ext cx="3316500" cy="881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None/>
              <a:defRPr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112" name="Google Shape;112;p10"/>
          <p:cNvSpPr txBox="1"/>
          <p:nvPr>
            <p:ph idx="3" type="title"/>
          </p:nvPr>
        </p:nvSpPr>
        <p:spPr>
          <a:xfrm>
            <a:off x="756000" y="1640250"/>
            <a:ext cx="14505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600"/>
              <a:buFont typeface="Manrope Medium"/>
              <a:buNone/>
              <a:defRPr sz="76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/>
        </p:txBody>
      </p:sp>
      <p:pic>
        <p:nvPicPr>
          <p:cNvPr id="113" name="Google Shape;113;p10"/>
          <p:cNvPicPr preferRelativeResize="0"/>
          <p:nvPr/>
        </p:nvPicPr>
        <p:blipFill rotWithShape="1">
          <a:blip r:embed="rId2">
            <a:alphaModFix/>
          </a:blip>
          <a:srcRect b="0" l="7029" r="7037" t="0"/>
          <a:stretch/>
        </p:blipFill>
        <p:spPr>
          <a:xfrm>
            <a:off x="791775" y="152150"/>
            <a:ext cx="1038601" cy="3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0"/>
          <p:cNvPicPr preferRelativeResize="0"/>
          <p:nvPr/>
        </p:nvPicPr>
        <p:blipFill rotWithShape="1">
          <a:blip r:embed="rId3">
            <a:alphaModFix/>
          </a:blip>
          <a:srcRect b="0" l="25594" r="25589" t="0"/>
          <a:stretch/>
        </p:blipFill>
        <p:spPr>
          <a:xfrm>
            <a:off x="4680347" y="0"/>
            <a:ext cx="44636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0"/>
          <p:cNvPicPr preferRelativeResize="0"/>
          <p:nvPr/>
        </p:nvPicPr>
        <p:blipFill rotWithShape="1">
          <a:blip r:embed="rId4">
            <a:alphaModFix/>
          </a:blip>
          <a:srcRect b="0" l="25594" r="25589" t="0"/>
          <a:stretch/>
        </p:blipFill>
        <p:spPr>
          <a:xfrm>
            <a:off x="4679415" y="0"/>
            <a:ext cx="44636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47" Type="http://schemas.openxmlformats.org/officeDocument/2006/relationships/theme" Target="../theme/theme2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97500" y="593100"/>
            <a:ext cx="6911100" cy="39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anrope"/>
              <a:buChar char="●"/>
              <a:defRPr sz="1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9845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anrope"/>
              <a:buChar char="–"/>
              <a:defRPr sz="11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921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anrope"/>
              <a:buChar char="○"/>
              <a:defRPr sz="10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Manrope"/>
              <a:buChar char="&gt;"/>
              <a:defRPr sz="900">
                <a:solidFill>
                  <a:srgbClr val="B7B7B7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Char char="■"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Char char="–"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Char char="○"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Manrope"/>
              <a:buChar char="&gt;"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730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Manrope"/>
              <a:buChar char="●"/>
              <a:defRPr sz="7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95.png"/><Relationship Id="rId5" Type="http://schemas.openxmlformats.org/officeDocument/2006/relationships/image" Target="../media/image12.png"/><Relationship Id="rId6" Type="http://schemas.openxmlformats.org/officeDocument/2006/relationships/image" Target="../media/image72.png"/><Relationship Id="rId7" Type="http://schemas.openxmlformats.org/officeDocument/2006/relationships/hyperlink" Target="https://cordis.europa.eu/project/id/101017452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6.png"/><Relationship Id="rId4" Type="http://schemas.openxmlformats.org/officeDocument/2006/relationships/image" Target="../media/image9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7.png"/><Relationship Id="rId4" Type="http://schemas.openxmlformats.org/officeDocument/2006/relationships/image" Target="../media/image10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2.png"/><Relationship Id="rId4" Type="http://schemas.openxmlformats.org/officeDocument/2006/relationships/image" Target="../media/image119.png"/><Relationship Id="rId9" Type="http://schemas.openxmlformats.org/officeDocument/2006/relationships/image" Target="../media/image31.png"/><Relationship Id="rId5" Type="http://schemas.openxmlformats.org/officeDocument/2006/relationships/image" Target="../media/image111.png"/><Relationship Id="rId6" Type="http://schemas.openxmlformats.org/officeDocument/2006/relationships/image" Target="../media/image121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6.png"/><Relationship Id="rId4" Type="http://schemas.openxmlformats.org/officeDocument/2006/relationships/image" Target="../media/image3.png"/><Relationship Id="rId9" Type="http://schemas.openxmlformats.org/officeDocument/2006/relationships/image" Target="../media/image31.png"/><Relationship Id="rId5" Type="http://schemas.openxmlformats.org/officeDocument/2006/relationships/image" Target="../media/image116.png"/><Relationship Id="rId6" Type="http://schemas.openxmlformats.org/officeDocument/2006/relationships/image" Target="../media/image120.png"/><Relationship Id="rId7" Type="http://schemas.openxmlformats.org/officeDocument/2006/relationships/image" Target="../media/image110.png"/><Relationship Id="rId8" Type="http://schemas.openxmlformats.org/officeDocument/2006/relationships/image" Target="../media/image1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episciences.org/" TargetMode="External"/><Relationship Id="rId4" Type="http://schemas.openxmlformats.org/officeDocument/2006/relationships/image" Target="../media/image118.png"/><Relationship Id="rId5" Type="http://schemas.openxmlformats.org/officeDocument/2006/relationships/hyperlink" Target="https://github.com/CCSDForge/episcience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2.jpg"/><Relationship Id="rId4" Type="http://schemas.openxmlformats.org/officeDocument/2006/relationships/image" Target="../media/image2.png"/><Relationship Id="rId9" Type="http://schemas.openxmlformats.org/officeDocument/2006/relationships/image" Target="../media/image79.png"/><Relationship Id="rId5" Type="http://schemas.openxmlformats.org/officeDocument/2006/relationships/image" Target="../media/image8.png"/><Relationship Id="rId6" Type="http://schemas.openxmlformats.org/officeDocument/2006/relationships/image" Target="../media/image77.png"/><Relationship Id="rId7" Type="http://schemas.openxmlformats.org/officeDocument/2006/relationships/image" Target="../media/image83.png"/><Relationship Id="rId8" Type="http://schemas.openxmlformats.org/officeDocument/2006/relationships/image" Target="../media/image80.png"/><Relationship Id="rId10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arxiv.org/" TargetMode="External"/><Relationship Id="rId4" Type="http://schemas.openxmlformats.org/officeDocument/2006/relationships/hyperlink" Target="https://hal.archives-ouvertes.fr/" TargetMode="External"/><Relationship Id="rId9" Type="http://schemas.openxmlformats.org/officeDocument/2006/relationships/image" Target="../media/image108.png"/><Relationship Id="rId5" Type="http://schemas.openxmlformats.org/officeDocument/2006/relationships/hyperlink" Target="https://zenodo.org/" TargetMode="External"/><Relationship Id="rId6" Type="http://schemas.openxmlformats.org/officeDocument/2006/relationships/image" Target="../media/image92.png"/><Relationship Id="rId7" Type="http://schemas.openxmlformats.org/officeDocument/2006/relationships/image" Target="../media/image85.png"/><Relationship Id="rId8" Type="http://schemas.openxmlformats.org/officeDocument/2006/relationships/image" Target="../media/image93.png"/><Relationship Id="rId11" Type="http://schemas.openxmlformats.org/officeDocument/2006/relationships/image" Target="../media/image94.png"/><Relationship Id="rId10" Type="http://schemas.openxmlformats.org/officeDocument/2006/relationships/image" Target="../media/image89.png"/><Relationship Id="rId12" Type="http://schemas.openxmlformats.org/officeDocument/2006/relationships/image" Target="../media/image8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2.png"/><Relationship Id="rId4" Type="http://schemas.openxmlformats.org/officeDocument/2006/relationships/image" Target="../media/image86.png"/><Relationship Id="rId5" Type="http://schemas.openxmlformats.org/officeDocument/2006/relationships/image" Target="../media/image3.png"/><Relationship Id="rId6" Type="http://schemas.openxmlformats.org/officeDocument/2006/relationships/image" Target="../media/image12.png"/><Relationship Id="rId7" Type="http://schemas.openxmlformats.org/officeDocument/2006/relationships/image" Target="../media/image10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0.png"/><Relationship Id="rId4" Type="http://schemas.openxmlformats.org/officeDocument/2006/relationships/image" Target="../media/image104.png"/><Relationship Id="rId5" Type="http://schemas.openxmlformats.org/officeDocument/2006/relationships/image" Target="../media/image117.png"/><Relationship Id="rId6" Type="http://schemas.openxmlformats.org/officeDocument/2006/relationships/image" Target="../media/image8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6.png"/><Relationship Id="rId4" Type="http://schemas.openxmlformats.org/officeDocument/2006/relationships/image" Target="../media/image3.png"/><Relationship Id="rId5" Type="http://schemas.openxmlformats.org/officeDocument/2006/relationships/image" Target="../media/image107.png"/><Relationship Id="rId6" Type="http://schemas.openxmlformats.org/officeDocument/2006/relationships/image" Target="../media/image8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6.png"/><Relationship Id="rId4" Type="http://schemas.openxmlformats.org/officeDocument/2006/relationships/image" Target="../media/image106.png"/><Relationship Id="rId5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8"/>
          <p:cNvSpPr txBox="1"/>
          <p:nvPr>
            <p:ph type="title"/>
          </p:nvPr>
        </p:nvSpPr>
        <p:spPr>
          <a:xfrm>
            <a:off x="4815050" y="1200150"/>
            <a:ext cx="4023300" cy="5766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2"/>
                </a:solidFill>
              </a:rPr>
              <a:t>Episciences</a:t>
            </a:r>
            <a:r>
              <a:rPr lang="fr">
                <a:solidFill>
                  <a:schemeClr val="dk2"/>
                </a:solidFill>
              </a:rPr>
              <a:t> overlay journals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92" name="Google Shape;592;p48"/>
          <p:cNvSpPr txBox="1"/>
          <p:nvPr>
            <p:ph idx="2" type="body"/>
          </p:nvPr>
        </p:nvSpPr>
        <p:spPr>
          <a:xfrm>
            <a:off x="4842950" y="3285125"/>
            <a:ext cx="4125600" cy="57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2"/>
                </a:solidFill>
              </a:rPr>
              <a:t>2023-06-21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2"/>
                </a:solidFill>
              </a:rPr>
              <a:t>Raphaël Tournoy</a:t>
            </a:r>
            <a:endParaRPr sz="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fr" sz="900">
                <a:solidFill>
                  <a:schemeClr val="dk2"/>
                </a:solidFill>
              </a:rPr>
              <a:t>Centre pour la Communication Scientifique Directe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593" name="Google Shape;593;p48"/>
          <p:cNvSpPr txBox="1"/>
          <p:nvPr>
            <p:ph idx="1" type="subTitle"/>
          </p:nvPr>
        </p:nvSpPr>
        <p:spPr>
          <a:xfrm>
            <a:off x="4842950" y="1899675"/>
            <a:ext cx="2668500" cy="1290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2"/>
                </a:solidFill>
              </a:rPr>
              <a:t>EGI 2023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2"/>
                </a:solidFill>
              </a:rPr>
              <a:t>Poznań, Poland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fr" sz="1200">
                <a:solidFill>
                  <a:schemeClr val="dk2"/>
                </a:solidFill>
              </a:rPr>
              <a:t>Shaping services for the EOSC: the experience of EOSC Future and the infraEOSC 07 projects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594" name="Google Shape;594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467" y="4818025"/>
            <a:ext cx="611458" cy="21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2750" y="2571751"/>
            <a:ext cx="1314424" cy="33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4388" y="4547950"/>
            <a:ext cx="323090" cy="2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8"/>
          <p:cNvSpPr txBox="1"/>
          <p:nvPr/>
        </p:nvSpPr>
        <p:spPr>
          <a:xfrm>
            <a:off x="7715700" y="4450800"/>
            <a:ext cx="1428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550">
                <a:solidFill>
                  <a:srgbClr val="00005F"/>
                </a:solidFill>
              </a:rPr>
              <a:t>Episciences has received funding from the European Union's under grant agreement OpenAIRE Nexus - OpenAIRE-Nexus Scholarly Communication Services for EOSC users (</a:t>
            </a:r>
            <a:r>
              <a:rPr lang="fr" sz="550" u="sng">
                <a:solidFill>
                  <a:schemeClr val="hlink"/>
                </a:solidFill>
                <a:hlinkClick r:id="rId7"/>
              </a:rPr>
              <a:t>1010174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57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to OpenAIRE Nexus Services</a:t>
            </a:r>
            <a:endParaRPr/>
          </a:p>
        </p:txBody>
      </p:sp>
      <p:sp>
        <p:nvSpPr>
          <p:cNvPr id="720" name="Google Shape;720;p57"/>
          <p:cNvSpPr txBox="1"/>
          <p:nvPr>
            <p:ph idx="2" type="title"/>
          </p:nvPr>
        </p:nvSpPr>
        <p:spPr>
          <a:xfrm>
            <a:off x="791775" y="698400"/>
            <a:ext cx="49461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to OpenAIRE Nexus / EOSC Services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57"/>
          <p:cNvSpPr txBox="1"/>
          <p:nvPr>
            <p:ph idx="1" type="subTitle"/>
          </p:nvPr>
        </p:nvSpPr>
        <p:spPr>
          <a:xfrm>
            <a:off x="794450" y="1179150"/>
            <a:ext cx="36852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Documents citing our publications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22" name="Google Shape;722;p57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723" name="Google Shape;72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0475" y="1874638"/>
            <a:ext cx="907300" cy="6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076" y="1874650"/>
            <a:ext cx="6254024" cy="249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58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to OpenAIRE Nexus Services</a:t>
            </a:r>
            <a:endParaRPr/>
          </a:p>
        </p:txBody>
      </p:sp>
      <p:sp>
        <p:nvSpPr>
          <p:cNvPr id="730" name="Google Shape;730;p58"/>
          <p:cNvSpPr txBox="1"/>
          <p:nvPr>
            <p:ph idx="2" type="title"/>
          </p:nvPr>
        </p:nvSpPr>
        <p:spPr>
          <a:xfrm>
            <a:off x="791775" y="698400"/>
            <a:ext cx="49461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to OpenAIRE Nexus / EOSC Services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58"/>
          <p:cNvSpPr txBox="1"/>
          <p:nvPr>
            <p:ph idx="1" type="subTitle"/>
          </p:nvPr>
        </p:nvSpPr>
        <p:spPr>
          <a:xfrm>
            <a:off x="794450" y="1179150"/>
            <a:ext cx="36852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Links between publications/datasets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32" name="Google Shape;732;p58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733" name="Google Shape;73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7100" y="1867975"/>
            <a:ext cx="2347101" cy="49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8551" y="1867975"/>
            <a:ext cx="4376125" cy="19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59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to OpenAIRE Nexus Services</a:t>
            </a:r>
            <a:endParaRPr/>
          </a:p>
        </p:txBody>
      </p:sp>
      <p:sp>
        <p:nvSpPr>
          <p:cNvPr id="740" name="Google Shape;740;p59"/>
          <p:cNvSpPr txBox="1"/>
          <p:nvPr>
            <p:ph idx="2" type="title"/>
          </p:nvPr>
        </p:nvSpPr>
        <p:spPr>
          <a:xfrm>
            <a:off x="791775" y="698400"/>
            <a:ext cx="36699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Episciences numbers</a:t>
            </a:r>
            <a:endParaRPr/>
          </a:p>
        </p:txBody>
      </p:sp>
      <p:sp>
        <p:nvSpPr>
          <p:cNvPr id="741" name="Google Shape;741;p59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59"/>
          <p:cNvSpPr txBox="1"/>
          <p:nvPr/>
        </p:nvSpPr>
        <p:spPr>
          <a:xfrm>
            <a:off x="579550" y="2003375"/>
            <a:ext cx="228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43" name="Google Shape;743;p59"/>
          <p:cNvSpPr txBox="1"/>
          <p:nvPr/>
        </p:nvSpPr>
        <p:spPr>
          <a:xfrm>
            <a:off x="791775" y="1094250"/>
            <a:ext cx="2819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27 journals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&gt; 11 000 submissions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&gt; 5600 published articles</a:t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44" name="Google Shape;744;p59"/>
          <p:cNvSpPr txBox="1"/>
          <p:nvPr/>
        </p:nvSpPr>
        <p:spPr>
          <a:xfrm>
            <a:off x="1710050" y="2373275"/>
            <a:ext cx="4951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 &gt; 2000 ORCID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 &gt; 8200 affiliations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&gt; 900 ROR affiliations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 &gt; 1700 cited-by references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 &gt; 900 Linked publications/datasets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 &gt; 1300 projects/funders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 &gt; 3700 licences</a:t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45" name="Google Shape;745;p59"/>
          <p:cNvSpPr txBox="1"/>
          <p:nvPr/>
        </p:nvSpPr>
        <p:spPr>
          <a:xfrm>
            <a:off x="3610875" y="1487950"/>
            <a:ext cx="2819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&gt; 11 800 users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&gt; 6 700 peer-review reports</a:t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46" name="Google Shape;74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3600" y="249380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9100" y="2903275"/>
            <a:ext cx="199200" cy="1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2650" y="3132750"/>
            <a:ext cx="174300" cy="1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3600" y="3338038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1700" y="3760175"/>
            <a:ext cx="174300" cy="1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99250" y="2693913"/>
            <a:ext cx="199200" cy="1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59"/>
          <p:cNvPicPr preferRelativeResize="0"/>
          <p:nvPr/>
        </p:nvPicPr>
        <p:blipFill rotWithShape="1">
          <a:blip r:embed="rId9">
            <a:alphaModFix/>
          </a:blip>
          <a:srcRect b="0" l="53403" r="18744" t="0"/>
          <a:stretch/>
        </p:blipFill>
        <p:spPr>
          <a:xfrm>
            <a:off x="6632295" y="11"/>
            <a:ext cx="25467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0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to OpenAIRE Nexus Services</a:t>
            </a:r>
            <a:endParaRPr/>
          </a:p>
        </p:txBody>
      </p:sp>
      <p:sp>
        <p:nvSpPr>
          <p:cNvPr id="758" name="Google Shape;758;p60"/>
          <p:cNvSpPr txBox="1"/>
          <p:nvPr>
            <p:ph idx="2" type="title"/>
          </p:nvPr>
        </p:nvSpPr>
        <p:spPr>
          <a:xfrm>
            <a:off x="791775" y="698400"/>
            <a:ext cx="63735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/>
              <a:t>OpenAIRE Nexus / EOSC - improving FAIR principles of published con</a:t>
            </a:r>
            <a:r>
              <a:rPr lang="fr" sz="1400"/>
              <a:t>tent</a:t>
            </a:r>
            <a:endParaRPr sz="1400"/>
          </a:p>
        </p:txBody>
      </p:sp>
      <p:sp>
        <p:nvSpPr>
          <p:cNvPr id="759" name="Google Shape;759;p60"/>
          <p:cNvSpPr txBox="1"/>
          <p:nvPr>
            <p:ph idx="1" type="subTitle"/>
          </p:nvPr>
        </p:nvSpPr>
        <p:spPr>
          <a:xfrm>
            <a:off x="794450" y="1179150"/>
            <a:ext cx="36852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00">
                <a:latin typeface="Manrope"/>
                <a:ea typeface="Manrope"/>
                <a:cs typeface="Manrope"/>
                <a:sym typeface="Manrope"/>
              </a:rPr>
              <a:t>Distributing to other services</a:t>
            </a:r>
            <a:endParaRPr b="1" sz="14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60" name="Google Shape;760;p60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761" name="Google Shape;76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498" y="1207475"/>
            <a:ext cx="1797975" cy="4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600" y="2120959"/>
            <a:ext cx="1984276" cy="8021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3" name="Google Shape;763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5362" y="1882577"/>
            <a:ext cx="1642175" cy="8924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4" name="Google Shape;764;p60"/>
          <p:cNvCxnSpPr/>
          <p:nvPr/>
        </p:nvCxnSpPr>
        <p:spPr>
          <a:xfrm flipH="1" rot="10800000">
            <a:off x="2368275" y="1509350"/>
            <a:ext cx="2296800" cy="72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5" name="Google Shape;765;p60"/>
          <p:cNvCxnSpPr>
            <a:stCxn id="762" idx="3"/>
          </p:cNvCxnSpPr>
          <p:nvPr/>
        </p:nvCxnSpPr>
        <p:spPr>
          <a:xfrm flipH="1" rot="10800000">
            <a:off x="2353876" y="2418246"/>
            <a:ext cx="2277300" cy="10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66" name="Google Shape;766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5951" y="3175671"/>
            <a:ext cx="1332000" cy="3383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7" name="Google Shape;767;p60"/>
          <p:cNvCxnSpPr/>
          <p:nvPr/>
        </p:nvCxnSpPr>
        <p:spPr>
          <a:xfrm>
            <a:off x="2375425" y="2826200"/>
            <a:ext cx="2207700" cy="49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8" name="Google Shape;768;p60"/>
          <p:cNvSpPr txBox="1"/>
          <p:nvPr/>
        </p:nvSpPr>
        <p:spPr>
          <a:xfrm>
            <a:off x="2550973" y="1536886"/>
            <a:ext cx="142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>
                <a:latin typeface="Manrope"/>
                <a:ea typeface="Manrope"/>
                <a:cs typeface="Manrope"/>
                <a:sym typeface="Manrope"/>
              </a:rPr>
              <a:t>OAI-PMH harvesting OpenAIRE Guidelines</a:t>
            </a:r>
            <a:endParaRPr sz="6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69" name="Google Shape;769;p60"/>
          <p:cNvSpPr txBox="1"/>
          <p:nvPr/>
        </p:nvSpPr>
        <p:spPr>
          <a:xfrm>
            <a:off x="2778673" y="2233623"/>
            <a:ext cx="1427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>
                <a:latin typeface="Manrope"/>
                <a:ea typeface="Manrope"/>
                <a:cs typeface="Manrope"/>
                <a:sym typeface="Manrope"/>
              </a:rPr>
              <a:t>DOI metadata updates</a:t>
            </a:r>
            <a:endParaRPr sz="6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70" name="Google Shape;770;p60"/>
          <p:cNvSpPr txBox="1"/>
          <p:nvPr/>
        </p:nvSpPr>
        <p:spPr>
          <a:xfrm>
            <a:off x="2913548" y="3034123"/>
            <a:ext cx="1427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>
                <a:latin typeface="Manrope"/>
                <a:ea typeface="Manrope"/>
                <a:cs typeface="Manrope"/>
                <a:sym typeface="Manrope"/>
              </a:rPr>
              <a:t>DOAJ export format</a:t>
            </a:r>
            <a:endParaRPr sz="600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71" name="Google Shape;771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7325" y="3633925"/>
            <a:ext cx="1153800" cy="124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2" name="Google Shape;772;p60"/>
          <p:cNvCxnSpPr>
            <a:stCxn id="762" idx="2"/>
            <a:endCxn id="771" idx="0"/>
          </p:cNvCxnSpPr>
          <p:nvPr/>
        </p:nvCxnSpPr>
        <p:spPr>
          <a:xfrm>
            <a:off x="1361738" y="2923133"/>
            <a:ext cx="762600" cy="71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73" name="Google Shape;773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53298" y="3850186"/>
            <a:ext cx="1626990" cy="8996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4" name="Google Shape;774;p60"/>
          <p:cNvCxnSpPr/>
          <p:nvPr/>
        </p:nvCxnSpPr>
        <p:spPr>
          <a:xfrm>
            <a:off x="2103550" y="2962150"/>
            <a:ext cx="2153700" cy="118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75" name="Google Shape;775;p60"/>
          <p:cNvPicPr preferRelativeResize="0"/>
          <p:nvPr/>
        </p:nvPicPr>
        <p:blipFill rotWithShape="1">
          <a:blip r:embed="rId9">
            <a:alphaModFix/>
          </a:blip>
          <a:srcRect b="0" l="53403" r="18744" t="0"/>
          <a:stretch/>
        </p:blipFill>
        <p:spPr>
          <a:xfrm>
            <a:off x="6632295" y="11"/>
            <a:ext cx="25467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61"/>
          <p:cNvSpPr txBox="1"/>
          <p:nvPr>
            <p:ph type="title"/>
          </p:nvPr>
        </p:nvSpPr>
        <p:spPr>
          <a:xfrm>
            <a:off x="4813050" y="1739500"/>
            <a:ext cx="3380400" cy="523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Thank you</a:t>
            </a:r>
            <a:endParaRPr/>
          </a:p>
        </p:txBody>
      </p:sp>
      <p:sp>
        <p:nvSpPr>
          <p:cNvPr id="781" name="Google Shape;781;p61"/>
          <p:cNvSpPr txBox="1"/>
          <p:nvPr>
            <p:ph idx="1" type="body"/>
          </p:nvPr>
        </p:nvSpPr>
        <p:spPr>
          <a:xfrm>
            <a:off x="4741475" y="3263675"/>
            <a:ext cx="3380400" cy="397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fr"/>
              <a:t>More information on </a:t>
            </a:r>
            <a:r>
              <a:rPr lang="fr" u="sng">
                <a:solidFill>
                  <a:schemeClr val="hlink"/>
                </a:solidFill>
                <a:hlinkClick r:id="rId3"/>
              </a:rPr>
              <a:t>https://www.episciences.org/</a:t>
            </a:r>
            <a:endParaRPr/>
          </a:p>
        </p:txBody>
      </p:sp>
      <p:sp>
        <p:nvSpPr>
          <p:cNvPr id="782" name="Google Shape;782;p61"/>
          <p:cNvSpPr txBox="1"/>
          <p:nvPr/>
        </p:nvSpPr>
        <p:spPr>
          <a:xfrm>
            <a:off x="7124050" y="2430975"/>
            <a:ext cx="1679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Manrope"/>
                <a:ea typeface="Manrope"/>
                <a:cs typeface="Manrope"/>
                <a:sym typeface="Manrope"/>
              </a:rPr>
              <a:t>Raphaël Tournoy</a:t>
            </a:r>
            <a:endParaRPr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latin typeface="Manrope"/>
                <a:ea typeface="Manrope"/>
                <a:cs typeface="Manrope"/>
                <a:sym typeface="Manrope"/>
              </a:rPr>
              <a:t>raphael.tournoy@ccsd.cnrs.fr</a:t>
            </a:r>
            <a:endParaRPr sz="800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83" name="Google Shape;783;p61"/>
          <p:cNvPicPr preferRelativeResize="0"/>
          <p:nvPr/>
        </p:nvPicPr>
        <p:blipFill rotWithShape="1">
          <a:blip r:embed="rId4">
            <a:alphaModFix/>
          </a:blip>
          <a:srcRect b="0" l="0" r="51976" t="0"/>
          <a:stretch/>
        </p:blipFill>
        <p:spPr>
          <a:xfrm>
            <a:off x="4741475" y="3842400"/>
            <a:ext cx="378330" cy="3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61"/>
          <p:cNvSpPr txBox="1"/>
          <p:nvPr/>
        </p:nvSpPr>
        <p:spPr>
          <a:xfrm>
            <a:off x="5119800" y="3856350"/>
            <a:ext cx="360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u="sng">
                <a:solidFill>
                  <a:schemeClr val="hlink"/>
                </a:solidFill>
                <a:hlinkClick r:id="rId5"/>
              </a:rPr>
              <a:t>https://github.com/CCSDForge/episciences</a:t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7701" y="4329431"/>
            <a:ext cx="1047770" cy="45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5025" y="4298174"/>
            <a:ext cx="521775" cy="52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9098" y="4397890"/>
            <a:ext cx="1224125" cy="32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3717" y="1373794"/>
            <a:ext cx="3698289" cy="1764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645" y="4252725"/>
            <a:ext cx="947030" cy="6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30725" y="350825"/>
            <a:ext cx="2067975" cy="11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80652" y="1493350"/>
            <a:ext cx="3055964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30727" y="2612223"/>
            <a:ext cx="2675676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49"/>
          <p:cNvSpPr txBox="1"/>
          <p:nvPr/>
        </p:nvSpPr>
        <p:spPr>
          <a:xfrm>
            <a:off x="6568725" y="1131375"/>
            <a:ext cx="206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latin typeface="Manrope"/>
                <a:ea typeface="Manrope"/>
                <a:cs typeface="Manrope"/>
                <a:sym typeface="Manrope"/>
              </a:rPr>
              <a:t>&gt; 1 million documents</a:t>
            </a:r>
            <a:endParaRPr sz="9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12" name="Google Shape;612;p49"/>
          <p:cNvSpPr txBox="1"/>
          <p:nvPr/>
        </p:nvSpPr>
        <p:spPr>
          <a:xfrm>
            <a:off x="6518600" y="2248650"/>
            <a:ext cx="206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latin typeface="Manrope"/>
                <a:ea typeface="Manrope"/>
                <a:cs typeface="Manrope"/>
                <a:sym typeface="Manrope"/>
              </a:rPr>
              <a:t>&gt; 13 000 conferences</a:t>
            </a:r>
            <a:endParaRPr sz="9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13" name="Google Shape;613;p49"/>
          <p:cNvSpPr txBox="1"/>
          <p:nvPr/>
        </p:nvSpPr>
        <p:spPr>
          <a:xfrm>
            <a:off x="6568725" y="3369125"/>
            <a:ext cx="206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latin typeface="Manrope"/>
                <a:ea typeface="Manrope"/>
                <a:cs typeface="Manrope"/>
                <a:sym typeface="Manrope"/>
              </a:rPr>
              <a:t>27 journals</a:t>
            </a:r>
            <a:endParaRPr sz="9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0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Overview of motivations and functionalities</a:t>
            </a:r>
            <a:endParaRPr/>
          </a:p>
        </p:txBody>
      </p:sp>
      <p:sp>
        <p:nvSpPr>
          <p:cNvPr id="619" name="Google Shape;619;p50"/>
          <p:cNvSpPr txBox="1"/>
          <p:nvPr>
            <p:ph idx="2" type="title"/>
          </p:nvPr>
        </p:nvSpPr>
        <p:spPr>
          <a:xfrm>
            <a:off x="791775" y="698400"/>
            <a:ext cx="36699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Episciences</a:t>
            </a:r>
            <a:endParaRPr/>
          </a:p>
        </p:txBody>
      </p:sp>
      <p:sp>
        <p:nvSpPr>
          <p:cNvPr id="620" name="Google Shape;620;p50"/>
          <p:cNvSpPr txBox="1"/>
          <p:nvPr>
            <p:ph idx="1" type="subTitle"/>
          </p:nvPr>
        </p:nvSpPr>
        <p:spPr>
          <a:xfrm>
            <a:off x="794450" y="1179150"/>
            <a:ext cx="36852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Quick overview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21" name="Google Shape;621;p50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50"/>
          <p:cNvSpPr txBox="1"/>
          <p:nvPr>
            <p:ph idx="4" type="body"/>
          </p:nvPr>
        </p:nvSpPr>
        <p:spPr>
          <a:xfrm>
            <a:off x="867900" y="1534625"/>
            <a:ext cx="5300100" cy="2901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A platform for publishing open access scientific journals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i="1" lang="fr" sz="1300"/>
              <a:t>Diamond</a:t>
            </a:r>
            <a:r>
              <a:rPr lang="fr" sz="1300"/>
              <a:t> open access (free to both authors and readers)</a:t>
            </a:r>
            <a:endParaRPr sz="4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Any disciplines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New or flipping journals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Academic-led and funded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Initiated by researchers for researchers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Cost efficient, relies on existing infrastructures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Publishing toolkit for Scientific communities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CC licences, non-exclusive distribution rights to journals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 sz="1300"/>
              <a:t>Free software</a:t>
            </a:r>
            <a:endParaRPr sz="1300"/>
          </a:p>
        </p:txBody>
      </p:sp>
      <p:pic>
        <p:nvPicPr>
          <p:cNvPr id="623" name="Google Shape;623;p50"/>
          <p:cNvPicPr preferRelativeResize="0"/>
          <p:nvPr/>
        </p:nvPicPr>
        <p:blipFill rotWithShape="1">
          <a:blip r:embed="rId3">
            <a:alphaModFix/>
          </a:blip>
          <a:srcRect b="0" l="53403" r="18744" t="0"/>
          <a:stretch/>
        </p:blipFill>
        <p:spPr>
          <a:xfrm>
            <a:off x="6632295" y="11"/>
            <a:ext cx="25467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1"/>
          <p:cNvSpPr txBox="1"/>
          <p:nvPr>
            <p:ph idx="5" type="subTitle"/>
          </p:nvPr>
        </p:nvSpPr>
        <p:spPr>
          <a:xfrm>
            <a:off x="4219625" y="3269300"/>
            <a:ext cx="3686400" cy="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250">
            <a:normAutofit fontScale="25000" lnSpcReduction="20000"/>
          </a:bodyPr>
          <a:lstStyle/>
          <a:p>
            <a:pPr indent="-23018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r"/>
              <a:t>Operating on top of OA repositories e.g., </a:t>
            </a:r>
            <a:r>
              <a:rPr lang="fr" u="sng">
                <a:solidFill>
                  <a:schemeClr val="hlink"/>
                </a:solidFill>
                <a:hlinkClick r:id="rId3"/>
              </a:rPr>
              <a:t>arXiv</a:t>
            </a:r>
            <a:r>
              <a:rPr lang="fr"/>
              <a:t>, </a:t>
            </a:r>
            <a:r>
              <a:rPr lang="fr" u="sng">
                <a:solidFill>
                  <a:schemeClr val="hlink"/>
                </a:solidFill>
                <a:hlinkClick r:id="rId4"/>
              </a:rPr>
              <a:t>HAL</a:t>
            </a:r>
            <a:r>
              <a:rPr lang="fr"/>
              <a:t>, </a:t>
            </a:r>
            <a:r>
              <a:rPr lang="fr" u="sng">
                <a:solidFill>
                  <a:schemeClr val="hlink"/>
                </a:solidFill>
                <a:hlinkClick r:id="rId5"/>
              </a:rPr>
              <a:t>Zenodo</a:t>
            </a:r>
            <a:r>
              <a:rPr lang="fr"/>
              <a:t>, …</a:t>
            </a:r>
            <a:endParaRPr/>
          </a:p>
          <a:p>
            <a:pPr indent="0" lvl="0" marL="215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3018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r"/>
              <a:t>Peer-review preprints, datasets, softwares</a:t>
            </a:r>
            <a:endParaRPr/>
          </a:p>
          <a:p>
            <a:pPr indent="-246062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r"/>
              <a:t>single-blind review</a:t>
            </a:r>
            <a:endParaRPr/>
          </a:p>
          <a:p>
            <a:pPr indent="-246062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r"/>
              <a:t>open peer-review</a:t>
            </a:r>
            <a:endParaRPr/>
          </a:p>
          <a:p>
            <a:pPr indent="0" lvl="0" marL="215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30187" lvl="0" marL="406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fr"/>
              <a:t>Preprints and published articles are hosted only on open repositories</a:t>
            </a:r>
            <a:endParaRPr/>
          </a:p>
        </p:txBody>
      </p:sp>
      <p:sp>
        <p:nvSpPr>
          <p:cNvPr id="629" name="Google Shape;629;p51"/>
          <p:cNvSpPr txBox="1"/>
          <p:nvPr>
            <p:ph type="title"/>
          </p:nvPr>
        </p:nvSpPr>
        <p:spPr>
          <a:xfrm>
            <a:off x="2698650" y="238850"/>
            <a:ext cx="3746700" cy="174300"/>
          </a:xfrm>
          <a:prstGeom prst="rect">
            <a:avLst/>
          </a:prstGeom>
        </p:spPr>
        <p:txBody>
          <a:bodyPr anchorCtr="0" anchor="t" bIns="51425" lIns="51425" spcFirstLastPara="1" rIns="51425" wrap="square" tIns="5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fr"/>
              <a:t>Overlay Model</a:t>
            </a:r>
            <a:endParaRPr/>
          </a:p>
        </p:txBody>
      </p:sp>
      <p:sp>
        <p:nvSpPr>
          <p:cNvPr id="630" name="Google Shape;630;p51"/>
          <p:cNvSpPr txBox="1"/>
          <p:nvPr>
            <p:ph idx="2" type="title"/>
          </p:nvPr>
        </p:nvSpPr>
        <p:spPr>
          <a:xfrm>
            <a:off x="791775" y="698400"/>
            <a:ext cx="36699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 overlay journal model</a:t>
            </a:r>
            <a:endParaRPr/>
          </a:p>
        </p:txBody>
      </p:sp>
      <p:sp>
        <p:nvSpPr>
          <p:cNvPr id="631" name="Google Shape;631;p51"/>
          <p:cNvSpPr txBox="1"/>
          <p:nvPr>
            <p:ph idx="3" type="subTitle"/>
          </p:nvPr>
        </p:nvSpPr>
        <p:spPr>
          <a:xfrm>
            <a:off x="557675" y="662700"/>
            <a:ext cx="30900" cy="30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51"/>
          <p:cNvSpPr txBox="1"/>
          <p:nvPr/>
        </p:nvSpPr>
        <p:spPr>
          <a:xfrm>
            <a:off x="558000" y="1290725"/>
            <a:ext cx="5781000" cy="30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0000" lIns="91425" spcFirstLastPara="1" rIns="91425" wrap="square" tIns="90000">
            <a:spAutoFit/>
          </a:bodyPr>
          <a:lstStyle/>
          <a:p>
            <a:pPr indent="-3320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"/>
              <a:buChar char="●"/>
            </a:pPr>
            <a:r>
              <a:rPr lang="fr" sz="1600">
                <a:latin typeface="Manrope"/>
                <a:ea typeface="Manrope"/>
                <a:cs typeface="Manrope"/>
                <a:sym typeface="Manrope"/>
              </a:rPr>
              <a:t>Operating on top of Open Access repositories e.g., arXiv, HAL, Zenodo, … (</a:t>
            </a:r>
            <a:r>
              <a:rPr lang="fr" sz="1600">
                <a:latin typeface="Manrope"/>
                <a:ea typeface="Manrope"/>
                <a:cs typeface="Manrope"/>
                <a:sym typeface="Manrope"/>
              </a:rPr>
              <a:t>metadata exchange)</a:t>
            </a:r>
            <a:endParaRPr sz="1600">
              <a:latin typeface="Manrope"/>
              <a:ea typeface="Manrope"/>
              <a:cs typeface="Manrope"/>
              <a:sym typeface="Manrope"/>
            </a:endParaRPr>
          </a:p>
          <a:p>
            <a:pPr indent="-3320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"/>
              <a:buChar char="●"/>
            </a:pPr>
            <a:r>
              <a:rPr lang="fr" sz="1600">
                <a:latin typeface="Manrope"/>
                <a:ea typeface="Manrope"/>
                <a:cs typeface="Manrope"/>
                <a:sym typeface="Manrope"/>
              </a:rPr>
              <a:t>Peer-review of preprints, datasets, softwares</a:t>
            </a:r>
            <a:endParaRPr sz="1600">
              <a:latin typeface="Manrope"/>
              <a:ea typeface="Manrope"/>
              <a:cs typeface="Manrope"/>
              <a:sym typeface="Manrope"/>
            </a:endParaRPr>
          </a:p>
          <a:p>
            <a:pPr indent="-3320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"/>
              <a:buChar char="●"/>
            </a:pPr>
            <a:r>
              <a:rPr lang="fr" sz="1600">
                <a:latin typeface="Manrope"/>
                <a:ea typeface="Manrope"/>
                <a:cs typeface="Manrope"/>
                <a:sym typeface="Manrope"/>
              </a:rPr>
              <a:t>Peer-review : single-blind and open peer-review</a:t>
            </a:r>
            <a:endParaRPr sz="1600">
              <a:latin typeface="Manrope"/>
              <a:ea typeface="Manrope"/>
              <a:cs typeface="Manrope"/>
              <a:sym typeface="Manrope"/>
            </a:endParaRPr>
          </a:p>
          <a:p>
            <a:pPr indent="-3320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"/>
              <a:buChar char="●"/>
            </a:pPr>
            <a:r>
              <a:rPr lang="fr" sz="1600">
                <a:latin typeface="Manrope"/>
                <a:ea typeface="Manrope"/>
                <a:cs typeface="Manrope"/>
                <a:sym typeface="Manrope"/>
              </a:rPr>
              <a:t>Preprints and published articles are hosted only on open repositories</a:t>
            </a:r>
            <a:endParaRPr sz="1600"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"/>
              <a:buChar char="●"/>
            </a:pPr>
            <a:r>
              <a:rPr lang="fr" sz="1600">
                <a:latin typeface="Manrope"/>
                <a:ea typeface="Manrope"/>
                <a:cs typeface="Manrope"/>
                <a:sym typeface="Manrope"/>
              </a:rPr>
              <a:t>Preprints are immediately available</a:t>
            </a:r>
            <a:endParaRPr sz="1600">
              <a:latin typeface="Manrope"/>
              <a:ea typeface="Manrope"/>
              <a:cs typeface="Manrope"/>
              <a:sym typeface="Manrop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"/>
              <a:buChar char="●"/>
            </a:pPr>
            <a:r>
              <a:rPr lang="fr" sz="1600">
                <a:latin typeface="Manrope"/>
                <a:ea typeface="Manrope"/>
                <a:cs typeface="Manrope"/>
                <a:sym typeface="Manrope"/>
              </a:rPr>
              <a:t>Compliant with FAIR principles</a:t>
            </a:r>
            <a:endParaRPr sz="1600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33" name="Google Shape;63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6512" y="940425"/>
            <a:ext cx="532479" cy="239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3235" y="1817282"/>
            <a:ext cx="599051" cy="23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5325" y="2968619"/>
            <a:ext cx="599050" cy="20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65337" y="3293755"/>
            <a:ext cx="713231" cy="21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40759" y="3610676"/>
            <a:ext cx="762385" cy="17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40761" y="3886718"/>
            <a:ext cx="797486" cy="304974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51"/>
          <p:cNvSpPr txBox="1"/>
          <p:nvPr>
            <p:ph idx="4294967295" type="body"/>
          </p:nvPr>
        </p:nvSpPr>
        <p:spPr>
          <a:xfrm>
            <a:off x="7023213" y="662701"/>
            <a:ext cx="1983600" cy="18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fr" sz="1000">
                <a:solidFill>
                  <a:srgbClr val="6AA84F"/>
                </a:solidFill>
              </a:rPr>
              <a:t>Supported</a:t>
            </a:r>
            <a:endParaRPr b="1" sz="1000">
              <a:solidFill>
                <a:srgbClr val="6AA84F"/>
              </a:solidFill>
            </a:endParaRPr>
          </a:p>
        </p:txBody>
      </p:sp>
      <p:sp>
        <p:nvSpPr>
          <p:cNvPr id="640" name="Google Shape;640;p51"/>
          <p:cNvSpPr txBox="1"/>
          <p:nvPr>
            <p:ph idx="4" type="body"/>
          </p:nvPr>
        </p:nvSpPr>
        <p:spPr>
          <a:xfrm>
            <a:off x="7023237" y="2537259"/>
            <a:ext cx="1983600" cy="6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fr" sz="1000"/>
              <a:t>Ongoing development</a:t>
            </a:r>
            <a:endParaRPr b="1" sz="1000"/>
          </a:p>
        </p:txBody>
      </p:sp>
      <p:cxnSp>
        <p:nvCxnSpPr>
          <p:cNvPr id="641" name="Google Shape;641;p51"/>
          <p:cNvCxnSpPr/>
          <p:nvPr/>
        </p:nvCxnSpPr>
        <p:spPr>
          <a:xfrm flipH="1">
            <a:off x="6983150" y="2400775"/>
            <a:ext cx="1724400" cy="3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642" name="Google Shape;642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37300" y="1231794"/>
            <a:ext cx="855102" cy="472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52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Workflow overview</a:t>
            </a:r>
            <a:endParaRPr/>
          </a:p>
        </p:txBody>
      </p:sp>
      <p:pic>
        <p:nvPicPr>
          <p:cNvPr id="648" name="Google Shape;64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2776" y="542025"/>
            <a:ext cx="6161951" cy="441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3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to OpenAIRE Nexus Services</a:t>
            </a:r>
            <a:endParaRPr/>
          </a:p>
        </p:txBody>
      </p:sp>
      <p:sp>
        <p:nvSpPr>
          <p:cNvPr id="654" name="Google Shape;654;p53"/>
          <p:cNvSpPr txBox="1"/>
          <p:nvPr>
            <p:ph idx="2" type="title"/>
          </p:nvPr>
        </p:nvSpPr>
        <p:spPr>
          <a:xfrm>
            <a:off x="791775" y="698400"/>
            <a:ext cx="49461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to OpenAIRE Nexus / EOSC Services</a:t>
            </a:r>
            <a:endParaRPr/>
          </a:p>
        </p:txBody>
      </p:sp>
      <p:sp>
        <p:nvSpPr>
          <p:cNvPr id="655" name="Google Shape;655;p53"/>
          <p:cNvSpPr txBox="1"/>
          <p:nvPr>
            <p:ph idx="1" type="subTitle"/>
          </p:nvPr>
        </p:nvSpPr>
        <p:spPr>
          <a:xfrm>
            <a:off x="791775" y="1095000"/>
            <a:ext cx="52740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Tools for publication and </a:t>
            </a:r>
            <a:r>
              <a:rPr b="1" lang="fr">
                <a:latin typeface="Manrope"/>
                <a:ea typeface="Manrope"/>
                <a:cs typeface="Manrope"/>
                <a:sym typeface="Manrope"/>
              </a:rPr>
              <a:t>enrichment of metadata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56" name="Google Shape;656;p53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657" name="Google Shape;65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301" y="1556712"/>
            <a:ext cx="5064724" cy="311847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53"/>
          <p:cNvSpPr/>
          <p:nvPr/>
        </p:nvSpPr>
        <p:spPr>
          <a:xfrm>
            <a:off x="1623313" y="2814913"/>
            <a:ext cx="1266300" cy="5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9" name="Google Shape;65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6163" y="2901525"/>
            <a:ext cx="1400225" cy="4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53"/>
          <p:cNvSpPr/>
          <p:nvPr/>
        </p:nvSpPr>
        <p:spPr>
          <a:xfrm>
            <a:off x="4034538" y="3716438"/>
            <a:ext cx="794100" cy="23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1" name="Google Shape;66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3088" y="3666363"/>
            <a:ext cx="1136998" cy="45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75" y="2571738"/>
            <a:ext cx="1136998" cy="4596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63" name="Google Shape;663;p53"/>
          <p:cNvCxnSpPr/>
          <p:nvPr/>
        </p:nvCxnSpPr>
        <p:spPr>
          <a:xfrm flipH="1">
            <a:off x="851550" y="2308775"/>
            <a:ext cx="876600" cy="31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4" name="Google Shape;664;p53"/>
          <p:cNvCxnSpPr>
            <a:stCxn id="659" idx="1"/>
          </p:cNvCxnSpPr>
          <p:nvPr/>
        </p:nvCxnSpPr>
        <p:spPr>
          <a:xfrm rot="10800000">
            <a:off x="1109163" y="2905050"/>
            <a:ext cx="357000" cy="210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5" name="Google Shape;665;p53"/>
          <p:cNvCxnSpPr/>
          <p:nvPr/>
        </p:nvCxnSpPr>
        <p:spPr>
          <a:xfrm rot="10800000">
            <a:off x="1001774" y="2976512"/>
            <a:ext cx="701100" cy="87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6" name="Google Shape;666;p53"/>
          <p:cNvCxnSpPr>
            <a:endCxn id="662" idx="2"/>
          </p:cNvCxnSpPr>
          <p:nvPr/>
        </p:nvCxnSpPr>
        <p:spPr>
          <a:xfrm rot="10800000">
            <a:off x="645674" y="3031412"/>
            <a:ext cx="1658100" cy="13689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pic>
        <p:nvPicPr>
          <p:cNvPr id="667" name="Google Shape;667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8923" y="2170225"/>
            <a:ext cx="2133776" cy="5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0850" y="3776063"/>
            <a:ext cx="1136998" cy="4596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69" name="Google Shape;669;p53"/>
          <p:cNvCxnSpPr/>
          <p:nvPr/>
        </p:nvCxnSpPr>
        <p:spPr>
          <a:xfrm>
            <a:off x="6332050" y="3326550"/>
            <a:ext cx="498600" cy="50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cxnSp>
        <p:nvCxnSpPr>
          <p:cNvPr id="670" name="Google Shape;670;p53"/>
          <p:cNvCxnSpPr/>
          <p:nvPr/>
        </p:nvCxnSpPr>
        <p:spPr>
          <a:xfrm flipH="1" rot="10800000">
            <a:off x="5744600" y="4173550"/>
            <a:ext cx="1072500" cy="8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pic>
        <p:nvPicPr>
          <p:cNvPr id="671" name="Google Shape;671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1500" y="2870525"/>
            <a:ext cx="1575075" cy="3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4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54"/>
          <p:cNvSpPr txBox="1"/>
          <p:nvPr>
            <p:ph idx="2" type="title"/>
          </p:nvPr>
        </p:nvSpPr>
        <p:spPr>
          <a:xfrm>
            <a:off x="791775" y="698400"/>
            <a:ext cx="43935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to OpenAIRE Nexus / EOSC Services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54"/>
          <p:cNvSpPr txBox="1"/>
          <p:nvPr>
            <p:ph idx="1" type="subTitle"/>
          </p:nvPr>
        </p:nvSpPr>
        <p:spPr>
          <a:xfrm>
            <a:off x="794450" y="1179150"/>
            <a:ext cx="36852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Zenodo</a:t>
            </a:r>
            <a:endParaRPr/>
          </a:p>
        </p:txBody>
      </p:sp>
      <p:sp>
        <p:nvSpPr>
          <p:cNvPr id="679" name="Google Shape;679;p54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680" name="Google Shape;68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9400" y="886625"/>
            <a:ext cx="3403200" cy="38675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1" name="Google Shape;68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450" y="1575150"/>
            <a:ext cx="3470350" cy="31079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2" name="Google Shape;68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835501"/>
            <a:ext cx="473279" cy="15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6545" y="2168978"/>
            <a:ext cx="881100" cy="3528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4" name="Google Shape;684;p54"/>
          <p:cNvCxnSpPr/>
          <p:nvPr/>
        </p:nvCxnSpPr>
        <p:spPr>
          <a:xfrm flipH="1" rot="10800000">
            <a:off x="4392125" y="2752700"/>
            <a:ext cx="881100" cy="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5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to OpenAIRE Nexus Services</a:t>
            </a:r>
            <a:endParaRPr/>
          </a:p>
        </p:txBody>
      </p:sp>
      <p:sp>
        <p:nvSpPr>
          <p:cNvPr id="690" name="Google Shape;690;p55"/>
          <p:cNvSpPr txBox="1"/>
          <p:nvPr>
            <p:ph idx="2" type="title"/>
          </p:nvPr>
        </p:nvSpPr>
        <p:spPr>
          <a:xfrm>
            <a:off x="791775" y="698400"/>
            <a:ext cx="49461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to OpenAIRE Nexus / EOSC Services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55"/>
          <p:cNvSpPr txBox="1"/>
          <p:nvPr>
            <p:ph idx="1" type="subTitle"/>
          </p:nvPr>
        </p:nvSpPr>
        <p:spPr>
          <a:xfrm>
            <a:off x="791775" y="1095000"/>
            <a:ext cx="52740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Providing metadata to OpenAIRE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92" name="Google Shape;692;p55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693" name="Google Shape;69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8953" y="2110258"/>
            <a:ext cx="2098002" cy="53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6525" y="2192647"/>
            <a:ext cx="1449549" cy="5860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95" name="Google Shape;695;p55"/>
          <p:cNvCxnSpPr/>
          <p:nvPr/>
        </p:nvCxnSpPr>
        <p:spPr>
          <a:xfrm flipH="1" rot="10800000">
            <a:off x="3236074" y="2438559"/>
            <a:ext cx="3458100" cy="4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96" name="Google Shape;696;p55"/>
          <p:cNvSpPr txBox="1"/>
          <p:nvPr/>
        </p:nvSpPr>
        <p:spPr>
          <a:xfrm>
            <a:off x="3923425" y="2438538"/>
            <a:ext cx="2452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latin typeface="Manrope"/>
                <a:ea typeface="Manrope"/>
                <a:cs typeface="Manrope"/>
                <a:sym typeface="Manrope"/>
              </a:rPr>
              <a:t>Harvesting content -  OpenAIRE Guidelines</a:t>
            </a:r>
            <a:endParaRPr sz="900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97" name="Google Shape;697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8100" y="3709050"/>
            <a:ext cx="948875" cy="98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8" name="Google Shape;698;p55"/>
          <p:cNvCxnSpPr/>
          <p:nvPr/>
        </p:nvCxnSpPr>
        <p:spPr>
          <a:xfrm>
            <a:off x="7582050" y="2698125"/>
            <a:ext cx="27300" cy="80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9" name="Google Shape;699;p55"/>
          <p:cNvCxnSpPr/>
          <p:nvPr/>
        </p:nvCxnSpPr>
        <p:spPr>
          <a:xfrm flipH="1">
            <a:off x="3237975" y="4009600"/>
            <a:ext cx="3613200" cy="3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00" name="Google Shape;700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1688" y="3709050"/>
            <a:ext cx="1400225" cy="428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1" name="Google Shape;701;p55"/>
          <p:cNvCxnSpPr/>
          <p:nvPr/>
        </p:nvCxnSpPr>
        <p:spPr>
          <a:xfrm rot="10800000">
            <a:off x="2595600" y="2889350"/>
            <a:ext cx="6900" cy="68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6"/>
          <p:cNvSpPr txBox="1"/>
          <p:nvPr>
            <p:ph type="title"/>
          </p:nvPr>
        </p:nvSpPr>
        <p:spPr>
          <a:xfrm>
            <a:off x="2701125" y="246025"/>
            <a:ext cx="3746700" cy="174300"/>
          </a:xfrm>
          <a:prstGeom prst="rect">
            <a:avLst/>
          </a:prstGeom>
        </p:spPr>
        <p:txBody>
          <a:bodyPr anchorCtr="0" anchor="t" bIns="0" lIns="18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to OpenAIRE Nexus Services</a:t>
            </a:r>
            <a:endParaRPr/>
          </a:p>
        </p:txBody>
      </p:sp>
      <p:sp>
        <p:nvSpPr>
          <p:cNvPr id="707" name="Google Shape;707;p56"/>
          <p:cNvSpPr txBox="1"/>
          <p:nvPr>
            <p:ph idx="2" type="title"/>
          </p:nvPr>
        </p:nvSpPr>
        <p:spPr>
          <a:xfrm>
            <a:off x="791775" y="698400"/>
            <a:ext cx="49461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Connecting to OpenAIRE Nexus / EOSC Services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56"/>
          <p:cNvSpPr txBox="1"/>
          <p:nvPr>
            <p:ph idx="1" type="subTitle"/>
          </p:nvPr>
        </p:nvSpPr>
        <p:spPr>
          <a:xfrm>
            <a:off x="794450" y="1179150"/>
            <a:ext cx="36852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Manrope"/>
                <a:ea typeface="Manrope"/>
                <a:cs typeface="Manrope"/>
                <a:sym typeface="Manrope"/>
              </a:rPr>
              <a:t>Metadata enrichment (ORCID ; Funding)</a:t>
            </a:r>
            <a:endParaRPr b="1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09" name="Google Shape;709;p56"/>
          <p:cNvSpPr txBox="1"/>
          <p:nvPr>
            <p:ph idx="3" type="subTitle"/>
          </p:nvPr>
        </p:nvSpPr>
        <p:spPr>
          <a:xfrm>
            <a:off x="574075" y="729150"/>
            <a:ext cx="144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710" name="Google Shape;71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5750" y="1575149"/>
            <a:ext cx="1747382" cy="5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0088" y="2937439"/>
            <a:ext cx="2095677" cy="5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2125" y="1539238"/>
            <a:ext cx="4696350" cy="3386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3" name="Google Shape;713;p56"/>
          <p:cNvCxnSpPr>
            <a:stCxn id="710" idx="1"/>
          </p:cNvCxnSpPr>
          <p:nvPr/>
        </p:nvCxnSpPr>
        <p:spPr>
          <a:xfrm flipH="1">
            <a:off x="3517850" y="1842736"/>
            <a:ext cx="3537900" cy="54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4" name="Google Shape;714;p56"/>
          <p:cNvCxnSpPr/>
          <p:nvPr/>
        </p:nvCxnSpPr>
        <p:spPr>
          <a:xfrm flipH="1">
            <a:off x="1851175" y="2076525"/>
            <a:ext cx="5314200" cy="1980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pisciences">
  <a:themeElements>
    <a:clrScheme name="Simple Light">
      <a:dk1>
        <a:srgbClr val="FFFFFF"/>
      </a:dk1>
      <a:lt1>
        <a:srgbClr val="57BEC3"/>
      </a:lt1>
      <a:dk2>
        <a:srgbClr val="00005C"/>
      </a:dk2>
      <a:lt2>
        <a:srgbClr val="ECECEC"/>
      </a:lt2>
      <a:accent1>
        <a:srgbClr val="0AA0BE"/>
      </a:accent1>
      <a:accent2>
        <a:srgbClr val="008CC3"/>
      </a:accent2>
      <a:accent3>
        <a:srgbClr val="005FB9"/>
      </a:accent3>
      <a:accent4>
        <a:srgbClr val="0A32AF"/>
      </a:accent4>
      <a:accent5>
        <a:srgbClr val="1E198E"/>
      </a:accent5>
      <a:accent6>
        <a:srgbClr val="A5A5A5"/>
      </a:accent6>
      <a:hlink>
        <a:srgbClr val="008CC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